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activeX/activeX4.xml" ContentType="application/vnd.ms-office.activeX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activeX/activeX2.xml" ContentType="application/vnd.ms-office.activeX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activeX/activeX6.xml" ContentType="application/vnd.ms-office.activeX+xml"/>
  <Override PartName="/ppt/activeX/activeX7.xml" ContentType="application/vnd.ms-office.activeX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activeX/activeX5.xml" ContentType="application/vnd.ms-office.activeX+xml"/>
  <Default Extension="mp3" ContentType="audio/unknown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activeX/activeX3.xml" ContentType="application/vnd.ms-office.activeX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activeX/activeX1.xml" ContentType="application/vnd.ms-office.activeX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7" r:id="rId1"/>
  </p:sldMasterIdLst>
  <p:notesMasterIdLst>
    <p:notesMasterId r:id="rId25"/>
  </p:notesMasterIdLst>
  <p:sldIdLst>
    <p:sldId id="339" r:id="rId2"/>
    <p:sldId id="341" r:id="rId3"/>
    <p:sldId id="342" r:id="rId4"/>
    <p:sldId id="314" r:id="rId5"/>
    <p:sldId id="295" r:id="rId6"/>
    <p:sldId id="344" r:id="rId7"/>
    <p:sldId id="338" r:id="rId8"/>
    <p:sldId id="346" r:id="rId9"/>
    <p:sldId id="312" r:id="rId10"/>
    <p:sldId id="306" r:id="rId11"/>
    <p:sldId id="307" r:id="rId12"/>
    <p:sldId id="308" r:id="rId13"/>
    <p:sldId id="309" r:id="rId14"/>
    <p:sldId id="310" r:id="rId15"/>
    <p:sldId id="311" r:id="rId16"/>
    <p:sldId id="317" r:id="rId17"/>
    <p:sldId id="321" r:id="rId18"/>
    <p:sldId id="322" r:id="rId19"/>
    <p:sldId id="315" r:id="rId20"/>
    <p:sldId id="329" r:id="rId21"/>
    <p:sldId id="320" r:id="rId22"/>
    <p:sldId id="296" r:id="rId23"/>
    <p:sldId id="327" r:id="rId24"/>
  </p:sldIdLst>
  <p:sldSz cx="9144000" cy="6858000" type="screen4x3"/>
  <p:notesSz cx="6858000" cy="9144000"/>
  <p:custDataLst>
    <p:tags r:id="rId26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FF99"/>
    <a:srgbClr val="FF3300"/>
    <a:srgbClr val="FF66FF"/>
    <a:srgbClr val="66FF33"/>
    <a:srgbClr val="99FF99"/>
    <a:srgbClr val="0000FF"/>
    <a:srgbClr val="008000"/>
    <a:srgbClr val="FF9933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334" autoAdjust="0"/>
    <p:restoredTop sz="94527" autoAdjust="0"/>
  </p:normalViewPr>
  <p:slideViewPr>
    <p:cSldViewPr>
      <p:cViewPr>
        <p:scale>
          <a:sx n="77" d="100"/>
          <a:sy n="77" d="100"/>
        </p:scale>
        <p:origin x="-1182" y="-13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gs" Target="tags/tag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activeX/activeX1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3918;1270"/>
  <ax:ocxPr ax:name="BorderColor" ax:value="2147483653"/>
  <ax:ocxPr ax:name="FontName" ax:value="Arial"/>
  <ax:ocxPr ax:name="FontHeight" ax:value="480"/>
  <ax:ocxPr ax:name="FontCharSet" ax:value="0"/>
  <ax:ocxPr ax:name="FontPitchAndFamily" ax:value="2"/>
</ax:ocx>
</file>

<file path=ppt/activeX/activeX2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3707;1482"/>
  <ax:ocxPr ax:name="BorderColor" ax:value="2147483653"/>
  <ax:ocxPr ax:name="FontName" ax:value="Arial"/>
  <ax:ocxPr ax:name="FontHeight" ax:value="480"/>
  <ax:ocxPr ax:name="FontCharSet" ax:value="0"/>
  <ax:ocxPr ax:name="FontPitchAndFamily" ax:value="2"/>
</ax:ocx>
</file>

<file path=ppt/activeX/activeX3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117;1905"/>
  <ax:ocxPr ax:name="BorderColor" ax:value="2147483653"/>
  <ax:ocxPr ax:name="FontName" ax:value="Arial"/>
  <ax:ocxPr ax:name="FontHeight" ax:value="480"/>
  <ax:ocxPr ax:name="FontCharSet" ax:value="0"/>
  <ax:ocxPr ax:name="FontPitchAndFamily" ax:value="2"/>
</ax:ocx>
</file>

<file path=ppt/activeX/activeX4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117;1905"/>
  <ax:ocxPr ax:name="BorderColor" ax:value="2147483653"/>
  <ax:ocxPr ax:name="FontName" ax:value="Arial"/>
  <ax:ocxPr ax:name="FontHeight" ax:value="480"/>
  <ax:ocxPr ax:name="FontCharSet" ax:value="0"/>
  <ax:ocxPr ax:name="FontPitchAndFamily" ax:value="2"/>
</ax:ocx>
</file>

<file path=ppt/activeX/activeX5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117;1905"/>
  <ax:ocxPr ax:name="BorderColor" ax:value="2147483653"/>
  <ax:ocxPr ax:name="FontName" ax:value="Arial"/>
  <ax:ocxPr ax:name="FontHeight" ax:value="480"/>
  <ax:ocxPr ax:name="FontCharSet" ax:value="0"/>
  <ax:ocxPr ax:name="FontPitchAndFamily" ax:value="2"/>
</ax:ocx>
</file>

<file path=ppt/activeX/activeX6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117;1905"/>
  <ax:ocxPr ax:name="BorderColor" ax:value="2147483653"/>
  <ax:ocxPr ax:name="FontName" ax:value="Arial"/>
  <ax:ocxPr ax:name="FontHeight" ax:value="480"/>
  <ax:ocxPr ax:name="FontCharSet" ax:value="0"/>
  <ax:ocxPr ax:name="FontPitchAndFamily" ax:value="2"/>
</ax:ocx>
</file>

<file path=ppt/activeX/activeX7.xml><?xml version="1.0" encoding="utf-8"?>
<ax:ocx xmlns:ax="http://schemas.microsoft.com/office/2006/activeX" xmlns:r="http://schemas.openxmlformats.org/officeDocument/2006/relationships" ax:classid="{8BD21D10-EC42-11CE-9E0D-00AA006002F3}" ax:persistence="persistPropertyBag">
  <ax:ocxPr ax:name="VariousPropertyBits" ax:value="746604571"/>
  <ax:ocxPr ax:name="Size" ax:value="2117;1905"/>
  <ax:ocxPr ax:name="BorderColor" ax:value="2147483653"/>
  <ax:ocxPr ax:name="FontName" ax:value="Arial"/>
  <ax:ocxPr ax:name="FontHeight" ax:value="480"/>
  <ax:ocxPr ax:name="FontCharSet" ax:value="0"/>
  <ax:ocxPr ax:name="FontPitchAndFamily" ax:value="2"/>
</ax:ocx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21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97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="" xmlns:a14="http://schemas.microsoft.com/office/drawing/2010/main" val="1"/>
            </a:ext>
          </a:extLst>
        </p:spPr>
      </p:sp>
      <p:sp>
        <p:nvSpPr>
          <p:cNvPr id="65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 smtClean="0"/>
              <a:t>Click to edit Master text styles</a:t>
            </a:r>
          </a:p>
          <a:p>
            <a:pPr lvl="1"/>
            <a:r>
              <a:rPr lang="en-US" altLang="en-US" noProof="0" smtClean="0"/>
              <a:t>Second level</a:t>
            </a:r>
          </a:p>
          <a:p>
            <a:pPr lvl="2"/>
            <a:r>
              <a:rPr lang="en-US" altLang="en-US" noProof="0" smtClean="0"/>
              <a:t>Third level</a:t>
            </a:r>
          </a:p>
          <a:p>
            <a:pPr lvl="3"/>
            <a:r>
              <a:rPr lang="en-US" altLang="en-US" noProof="0" smtClean="0"/>
              <a:t>Fourth level</a:t>
            </a:r>
          </a:p>
          <a:p>
            <a:pPr lvl="4"/>
            <a:r>
              <a:rPr lang="en-US" altLang="en-US" noProof="0" smtClean="0"/>
              <a:t>Fifth level</a:t>
            </a:r>
          </a:p>
        </p:txBody>
      </p:sp>
      <p:sp>
        <p:nvSpPr>
          <p:cNvPr id="65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5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E485C250-4ACB-4793-B484-613D8D6E3D4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9559498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FB998-369D-4E08-8CF8-9D741761870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08821777"/>
      </p:ext>
    </p:extLst>
  </p:cSld>
  <p:clrMapOvr>
    <a:masterClrMapping/>
  </p:clrMapOvr>
  <p:transition>
    <p:pull dir="d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C56440-E190-4A50-ABF7-45388604FA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925317042"/>
      </p:ext>
    </p:extLst>
  </p:cSld>
  <p:clrMapOvr>
    <a:masterClrMapping/>
  </p:clrMapOvr>
  <p:transition>
    <p:pull dir="d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5C82CF-3AA2-4BA1-ACA4-CA1DAD225C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700576328"/>
      </p:ext>
    </p:extLst>
  </p:cSld>
  <p:clrMapOvr>
    <a:masterClrMapping/>
  </p:clrMapOvr>
  <p:transition>
    <p:pull dir="d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457200" y="1600200"/>
            <a:ext cx="8229600" cy="4525963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0F0782-3708-4312-9878-37A5870E006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749734657"/>
      </p:ext>
    </p:extLst>
  </p:cSld>
  <p:clrMapOvr>
    <a:masterClrMapping/>
  </p:clrMapOvr>
  <p:transition>
    <p:pull dir="d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CFB845-BD4F-441D-BFF4-27231EE192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FE3D3-2D98-4C46-B940-AF7A56B7CFC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516961522"/>
      </p:ext>
    </p:extLst>
  </p:cSld>
  <p:clrMapOvr>
    <a:masterClrMapping/>
  </p:clrMapOvr>
  <p:transition>
    <p:pull dir="d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687739-7C48-4BA3-BFCD-0E0AD778C83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3444600698"/>
      </p:ext>
    </p:extLst>
  </p:cSld>
  <p:clrMapOvr>
    <a:masterClrMapping/>
  </p:clrMapOvr>
  <p:transition>
    <p:pull dir="d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957765-E5D9-47A4-AB7B-18EE49EB592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710350996"/>
      </p:ext>
    </p:extLst>
  </p:cSld>
  <p:clrMapOvr>
    <a:masterClrMapping/>
  </p:clrMapOvr>
  <p:transition>
    <p:pull dir="d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353E0-2A9E-4707-A1F6-DA14C9097D4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569327364"/>
      </p:ext>
    </p:extLst>
  </p:cSld>
  <p:clrMapOvr>
    <a:masterClrMapping/>
  </p:clrMapOvr>
  <p:transition>
    <p:pull dir="d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D69F6F-CFDD-402B-AA7A-1A0B3BF8E0B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2461453006"/>
      </p:ext>
    </p:extLst>
  </p:cSld>
  <p:clrMapOvr>
    <a:masterClrMapping/>
  </p:clrMapOvr>
  <p:transition>
    <p:pull dir="d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63204E-B9E5-434A-B952-0641ACEE8F2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1989525717"/>
      </p:ext>
    </p:extLst>
  </p:cSld>
  <p:clrMapOvr>
    <a:masterClrMapping/>
  </p:clrMapOvr>
  <p:transition>
    <p:pull dir="d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3E0441-961B-426D-83E6-368E340DF2E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4041039981"/>
      </p:ext>
    </p:extLst>
  </p:cSld>
  <p:clrMapOvr>
    <a:masterClrMapping/>
  </p:clrMapOvr>
  <p:transition>
    <p:pull dir="d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89A977-D5D6-48AB-B802-A90BC3E003B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="" xmlns:p14="http://schemas.microsoft.com/office/powerpoint/2010/main" val="88180206"/>
      </p:ext>
    </p:extLst>
  </p:cSld>
  <p:clrMapOvr>
    <a:masterClrMapping/>
  </p:clrMapOvr>
  <p:transition>
    <p:pull dir="d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27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84275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84275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275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4275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ECBFB147-3083-4C25-B51B-2B375770470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09" r:id="rId2"/>
    <p:sldLayoutId id="2147483710" r:id="rId3"/>
    <p:sldLayoutId id="2147483711" r:id="rId4"/>
    <p:sldLayoutId id="2147483712" r:id="rId5"/>
    <p:sldLayoutId id="2147483713" r:id="rId6"/>
    <p:sldLayoutId id="2147483714" r:id="rId7"/>
    <p:sldLayoutId id="2147483715" r:id="rId8"/>
    <p:sldLayoutId id="2147483716" r:id="rId9"/>
    <p:sldLayoutId id="2147483717" r:id="rId10"/>
    <p:sldLayoutId id="2147483718" r:id="rId11"/>
    <p:sldLayoutId id="2147483719" r:id="rId12"/>
    <p:sldLayoutId id="2147483720" r:id="rId13"/>
  </p:sldLayoutIdLst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-.5"/>
                                          </p:val>
                                        </p:tav>
                                        <p:tav tm="50000">
                                          <p:val>
                                            <p:strVal val="#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4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 nodeType="clickPar">
                      <p:stCondLst>
                        <p:cond delay="indefinite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2000" fill="hold"/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-9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2000" fill="hold"/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0">
                                          <p:val>
                                            <p:strVal val="ppt_w-.5"/>
                                          </p:val>
                                        </p:tav>
                                        <p:tav tm="100000">
                                          <p:val>
                                            <p:strVal val="ppt_w-.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000" fill="hold"/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+.4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0">
                                          <p:val>
                                            <p:strVal val="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1998"/>
                                          </p:stCondLst>
                                        </p:cTn>
                                        <p:tgtEl>
                                          <p:spTgt spid="842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59" dur="500"/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1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2" dur="500"/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5" dur="500"/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68" dur="500"/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22" presetClass="exit" presetSubtype="8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71" dur="500"/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27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2754" grpId="0"/>
      <p:bldP spid="842754" grpId="1"/>
      <p:bldP spid="842755" grpId="0" build="p">
        <p:tmplLst>
          <p:tmpl lvl="1">
            <p:tnLst>
              <p:par>
                <p:cTn presetID="54" presetClass="entr" presetSubtype="0" accel="100000" fill="hold" nodeType="click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</p:childTnLst>
                </p:cTn>
              </p:par>
            </p:tnLst>
          </p:tmpl>
          <p:tmpl lvl="2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</p:childTnLst>
                </p:cTn>
              </p:par>
            </p:tnLst>
          </p:tmpl>
          <p:tmpl lvl="3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</p:childTnLst>
                </p:cTn>
              </p:par>
            </p:tnLst>
          </p:tmpl>
          <p:tmpl lvl="4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</p:childTnLst>
                </p:cTn>
              </p:par>
            </p:tnLst>
          </p:tmpl>
          <p:tmpl lvl="5">
            <p:tnLst>
              <p:par>
                <p:cTn presetID="54" presetClass="entr" presetSubtype="0" accel="100000" fill="hold" nodeType="withEffect">
                  <p:stCondLst>
                    <p:cond delay="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ppt_w</p:attrName>
                        </p:attrNameLst>
                      </p:cBhvr>
                      <p:tavLst>
                        <p:tav tm="0">
                          <p:val>
                            <p:strVal val="#ppt_w*0.05"/>
                          </p:val>
                        </p:tav>
                        <p:tav tm="100000">
                          <p:val>
                            <p:strVal val="#ppt_w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ppt_h</p:attrName>
                        </p:attrNameLst>
                      </p:cBhvr>
                      <p:tavLst>
                        <p:tav tm="0">
                          <p:val>
                            <p:strVal val="#ppt_h"/>
                          </p:val>
                        </p:tav>
                        <p:tav tm="100000">
                          <p:val>
                            <p:strVal val="#ppt_h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ppt_x</p:attrName>
                        </p:attrNameLst>
                      </p:cBhvr>
                      <p:tavLst>
                        <p:tav tm="0">
                          <p:val>
                            <p:strVal val="#ppt_x-.2"/>
                          </p:val>
                        </p:tav>
                        <p:tav tm="100000">
                          <p:val>
                            <p:strVal val="#ppt_x"/>
                          </p:val>
                        </p:tav>
                      </p:tavLst>
                    </p:anim>
                    <p:anim calcmode="lin" valueType="num">
                      <p:cBhvr>
                        <p:cTn dur="500" fill="hold"/>
                        <p:tgtEl>
                          <p:spTgt spid="842755"/>
                        </p:tgtEl>
                        <p:attrNameLst>
                          <p:attrName>ppt_y</p:attrName>
                        </p:attrNameLst>
                      </p:cBhvr>
                      <p:tavLst>
                        <p:tav tm="0">
                          <p:val>
                            <p:strVal val="#ppt_y"/>
                          </p:val>
                        </p:tav>
                        <p:tav tm="100000">
                          <p:val>
                            <p:strVal val="#ppt_y"/>
                          </p:val>
                        </p:tav>
                      </p:tavLst>
                    </p:anim>
                    <p:animEffect transition="in" filter="fade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</p:childTnLst>
                </p:cTn>
              </p:par>
            </p:tnLst>
          </p:tmpl>
        </p:tmplLst>
      </p:bldP>
      <p:bldP spid="842755" grpId="1" build="allAtOnce">
        <p:tmplLst>
          <p:tmpl lvl="1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2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3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4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  <p:tmpl lvl="5">
            <p:tnLst>
              <p:par>
                <p:cTn presetID="22" presetClass="exit" presetSubtype="8" fill="hold" nodeType="withEffect">
                  <p:stCondLst>
                    <p:cond delay="0"/>
                  </p:stCondLst>
                  <p:childTnLst>
                    <p:animEffect transition="out" filter="wipe(left)">
                      <p:cBhvr>
                        <p:cTn dur="500"/>
                        <p:tgtEl>
                          <p:spTgt spid="842755"/>
                        </p:tgtEl>
                      </p:cBhvr>
                    </p:animEffect>
                    <p:set>
                      <p:cBhvr>
                        <p:cTn dur="1" fill="hold">
                          <p:stCondLst>
                            <p:cond delay="499"/>
                          </p:stCondLst>
                        </p:cTn>
                        <p:tgtEl>
                          <p:spTgt spid="842755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hidden"/>
                      </p:to>
                    </p:set>
                  </p:childTnLst>
                </p:cTn>
              </p:par>
            </p:tnLst>
          </p:tmpl>
        </p:tmplLst>
      </p:bldP>
    </p:bld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gif"/><Relationship Id="rId3" Type="http://schemas.openxmlformats.org/officeDocument/2006/relationships/image" Target="../media/image1.jpeg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6" Type="http://schemas.openxmlformats.org/officeDocument/2006/relationships/image" Target="../media/image4.gif"/><Relationship Id="rId5" Type="http://schemas.openxmlformats.org/officeDocument/2006/relationships/image" Target="../media/image3.jpeg"/><Relationship Id="rId4" Type="http://schemas.openxmlformats.org/officeDocument/2006/relationships/image" Target="../media/image2.jpeg"/><Relationship Id="rId9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slide" Target="slide9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slide" Target="slide9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3.jpeg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11" Type="http://schemas.openxmlformats.org/officeDocument/2006/relationships/image" Target="../media/image17.jpe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png"/><Relationship Id="rId9" Type="http://schemas.openxmlformats.org/officeDocument/2006/relationships/image" Target="../media/image15.jpe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eg"/><Relationship Id="rId3" Type="http://schemas.openxmlformats.org/officeDocument/2006/relationships/control" Target="../activeX/activeX5.xml"/><Relationship Id="rId7" Type="http://schemas.openxmlformats.org/officeDocument/2006/relationships/image" Target="../media/image31.jpeg"/><Relationship Id="rId12" Type="http://schemas.openxmlformats.org/officeDocument/2006/relationships/image" Target="../media/image23.jpeg"/><Relationship Id="rId2" Type="http://schemas.openxmlformats.org/officeDocument/2006/relationships/video" Target="NULL" TargetMode="External"/><Relationship Id="rId1" Type="http://schemas.openxmlformats.org/officeDocument/2006/relationships/vmlDrawing" Target="../drawings/vmlDrawing3.v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4.png"/><Relationship Id="rId5" Type="http://schemas.openxmlformats.org/officeDocument/2006/relationships/control" Target="../activeX/activeX7.xml"/><Relationship Id="rId10" Type="http://schemas.microsoft.com/office/2007/relationships/media" Target="../media/media1.mp3"/><Relationship Id="rId4" Type="http://schemas.openxmlformats.org/officeDocument/2006/relationships/control" Target="../activeX/activeX6.xml"/><Relationship Id="rId9" Type="http://schemas.openxmlformats.org/officeDocument/2006/relationships/image" Target="../media/image33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gif"/><Relationship Id="rId7" Type="http://schemas.openxmlformats.org/officeDocument/2006/relationships/image" Target="../media/image40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9.jpeg"/><Relationship Id="rId5" Type="http://schemas.openxmlformats.org/officeDocument/2006/relationships/image" Target="../media/image38.gif"/><Relationship Id="rId4" Type="http://schemas.openxmlformats.org/officeDocument/2006/relationships/image" Target="../media/image37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ontrol" Target="../activeX/activeX2.xml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0.jpeg"/><Relationship Id="rId4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10.xml"/><Relationship Id="rId13" Type="http://schemas.openxmlformats.org/officeDocument/2006/relationships/slide" Target="slide13.xml"/><Relationship Id="rId3" Type="http://schemas.openxmlformats.org/officeDocument/2006/relationships/control" Target="../activeX/activeX4.xml"/><Relationship Id="rId7" Type="http://schemas.openxmlformats.org/officeDocument/2006/relationships/slide" Target="slide14.xml"/><Relationship Id="rId12" Type="http://schemas.openxmlformats.org/officeDocument/2006/relationships/slide" Target="slide15.xml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2.vml"/><Relationship Id="rId6" Type="http://schemas.openxmlformats.org/officeDocument/2006/relationships/slide" Target="slide11.xml"/><Relationship Id="rId11" Type="http://schemas.openxmlformats.org/officeDocument/2006/relationships/slide" Target="slide16.xml"/><Relationship Id="rId5" Type="http://schemas.openxmlformats.org/officeDocument/2006/relationships/slide" Target="slide18.xml"/><Relationship Id="rId10" Type="http://schemas.openxmlformats.org/officeDocument/2006/relationships/slide" Target="slide12.xml"/><Relationship Id="rId4" Type="http://schemas.openxmlformats.org/officeDocument/2006/relationships/slideLayout" Target="../slideLayouts/slideLayout2.xml"/><Relationship Id="rId9" Type="http://schemas.openxmlformats.org/officeDocument/2006/relationships/slide" Target="slide17.xml"/><Relationship Id="rId14" Type="http://schemas.openxmlformats.org/officeDocument/2006/relationships/slide" Target="slide1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7" descr="Untitled-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3">
            <a:lum contrast="18000"/>
          </a:blip>
          <a:srcRect/>
          <a:stretch>
            <a:fillRect/>
          </a:stretch>
        </p:blipFill>
        <p:spPr>
          <a:xfrm>
            <a:off x="0" y="4876800"/>
            <a:ext cx="2743200" cy="1981200"/>
          </a:xfrm>
          <a:noFill/>
        </p:spPr>
      </p:pic>
      <p:pic>
        <p:nvPicPr>
          <p:cNvPr id="5123" name="Picture 9" descr="Untitled-12"/>
          <p:cNvPicPr>
            <a:picLocks noChangeAspect="1" noChangeArrowheads="1"/>
          </p:cNvPicPr>
          <p:nvPr/>
        </p:nvPicPr>
        <p:blipFill>
          <a:blip r:embed="rId4">
            <a:lum contrast="18000"/>
          </a:blip>
          <a:srcRect/>
          <a:stretch>
            <a:fillRect/>
          </a:stretch>
        </p:blipFill>
        <p:spPr bwMode="auto">
          <a:xfrm>
            <a:off x="4648200" y="4876800"/>
            <a:ext cx="2743200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10" descr="B34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010400" y="3962400"/>
            <a:ext cx="21336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36" descr="Book-02-june"/>
          <p:cNvPicPr>
            <a:picLocks noChangeAspect="1" noChangeArrowheads="1" noCrop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09600" y="2362200"/>
            <a:ext cx="35052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Cloud 15"/>
          <p:cNvSpPr/>
          <p:nvPr/>
        </p:nvSpPr>
        <p:spPr bwMode="auto">
          <a:xfrm>
            <a:off x="5334000" y="2590800"/>
            <a:ext cx="2362200" cy="1524000"/>
          </a:xfrm>
          <a:prstGeom prst="cloud">
            <a:avLst/>
          </a:prstGeom>
          <a:solidFill>
            <a:srgbClr val="FFFF99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5127" name="TextBox 16"/>
          <p:cNvSpPr txBox="1">
            <a:spLocks noChangeArrowheads="1"/>
          </p:cNvSpPr>
          <p:nvPr/>
        </p:nvSpPr>
        <p:spPr bwMode="auto">
          <a:xfrm>
            <a:off x="5715000" y="2667000"/>
            <a:ext cx="2286000" cy="1433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8800" i="1" dirty="0">
                <a:solidFill>
                  <a:srgbClr val="FF0000"/>
                </a:solidFill>
                <a:latin typeface=".VnTime" pitchFamily="34" charset="0"/>
              </a:rPr>
              <a:t>6A</a:t>
            </a:r>
          </a:p>
        </p:txBody>
      </p:sp>
      <p:pic>
        <p:nvPicPr>
          <p:cNvPr id="18" name="Picture 53">
            <a:hlinkClick r:id="" action="ppaction://media"/>
          </p:cNvPr>
          <p:cNvPicPr>
            <a:picLocks noRot="1" noChangeAspect="1" noChangeArrowheads="1"/>
          </p:cNvPicPr>
          <p:nvPr>
            <a:wavAudioFile r:embed="rId1" name="votay.wav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8839200" y="65532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4" descr="etoile_or -bouge un peu"/>
          <p:cNvPicPr>
            <a:picLocks noChangeAspect="1" noChangeArrowheads="1" noCrop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228600" y="228600"/>
            <a:ext cx="6858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13" descr="95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733800" y="1981200"/>
            <a:ext cx="5715000" cy="251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31" name="WordArt 16"/>
          <p:cNvSpPr>
            <a:spLocks noChangeArrowheads="1" noChangeShapeType="1" noTextEdit="1"/>
          </p:cNvSpPr>
          <p:nvPr/>
        </p:nvSpPr>
        <p:spPr bwMode="auto">
          <a:xfrm>
            <a:off x="1676400" y="381000"/>
            <a:ext cx="5524500" cy="11811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12700">
                  <a:solidFill>
                    <a:srgbClr val="3333CC"/>
                  </a:solidFill>
                  <a:round/>
                  <a:headEnd/>
                  <a:tailEnd/>
                </a:ln>
                <a:solidFill>
                  <a:srgbClr val="00FFCC">
                    <a:alpha val="50195"/>
                  </a:srgbClr>
                </a:solidFill>
                <a:effectLst>
                  <a:outerShdw dist="45791" dir="2021404" algn="ctr" rotWithShape="0">
                    <a:srgbClr val="9999FF"/>
                  </a:outerShdw>
                </a:effectLst>
                <a:latin typeface="Arial Black"/>
              </a:rPr>
              <a:t>Welcome to our class!</a:t>
            </a:r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>
          <p:childTnLst>
            <p:audio>
              <p:cMediaNode>
                <p:cTn id="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8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1371600" y="381000"/>
            <a:ext cx="6553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Where is the yard?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23556" name="Text Box 4"/>
          <p:cNvSpPr txBox="1">
            <a:spLocks noChangeArrowheads="1"/>
          </p:cNvSpPr>
          <p:nvPr/>
        </p:nvSpPr>
        <p:spPr bwMode="auto">
          <a:xfrm>
            <a:off x="1600200" y="5638800"/>
            <a:ext cx="7696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It is </a:t>
            </a:r>
            <a:r>
              <a:rPr lang="en-US" altLang="en-US" b="1" i="1" dirty="0">
                <a:solidFill>
                  <a:srgbClr val="FF0000"/>
                </a:solidFill>
              </a:rPr>
              <a:t>in front of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/>
              <a:t>the house.</a:t>
            </a:r>
            <a:r>
              <a:rPr lang="en-US" altLang="en-US" dirty="0">
                <a:latin typeface=".VnTime" pitchFamily="34" charset="0"/>
              </a:rPr>
              <a:t> </a:t>
            </a:r>
            <a:endParaRPr lang="en-US" altLang="en-US" b="1" dirty="0"/>
          </a:p>
        </p:txBody>
      </p:sp>
      <p:sp>
        <p:nvSpPr>
          <p:cNvPr id="1126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29600" y="5257800"/>
            <a:ext cx="533400" cy="228600"/>
          </a:xfrm>
          <a:custGeom>
            <a:avLst/>
            <a:gdLst>
              <a:gd name="T0" fmla="*/ 383117 w 21600"/>
              <a:gd name="T1" fmla="*/ 69437 h 21600"/>
              <a:gd name="T2" fmla="*/ 103293 w 21600"/>
              <a:gd name="T3" fmla="*/ 342900 h 21600"/>
              <a:gd name="T4" fmla="*/ 383117 w 21600"/>
              <a:gd name="T5" fmla="*/ 685800 h 21600"/>
              <a:gd name="T6" fmla="*/ 658707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1269" name="Picture 8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95400"/>
            <a:ext cx="67818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2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4" grpId="0"/>
      <p:bldP spid="2355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381000" y="4572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Where are the tall trees?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1371600" y="5715000"/>
            <a:ext cx="830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They are </a:t>
            </a:r>
            <a:r>
              <a:rPr lang="en-US" altLang="en-US" b="1" i="1" dirty="0">
                <a:solidFill>
                  <a:srgbClr val="FF0000"/>
                </a:solidFill>
              </a:rPr>
              <a:t>behind</a:t>
            </a:r>
            <a:r>
              <a:rPr lang="en-US" altLang="en-US" b="1" dirty="0"/>
              <a:t> the house.</a:t>
            </a:r>
          </a:p>
        </p:txBody>
      </p:sp>
      <p:sp>
        <p:nvSpPr>
          <p:cNvPr id="12292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534400" y="5867400"/>
            <a:ext cx="609600" cy="304800"/>
          </a:xfrm>
          <a:custGeom>
            <a:avLst/>
            <a:gdLst>
              <a:gd name="T0" fmla="*/ 383117 w 21600"/>
              <a:gd name="T1" fmla="*/ 69437 h 21600"/>
              <a:gd name="T2" fmla="*/ 103293 w 21600"/>
              <a:gd name="T3" fmla="*/ 342900 h 21600"/>
              <a:gd name="T4" fmla="*/ 383117 w 21600"/>
              <a:gd name="T5" fmla="*/ 685800 h 21600"/>
              <a:gd name="T6" fmla="*/ 658707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2293" name="Picture 8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19200"/>
            <a:ext cx="69342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1000"/>
                                        <p:tgtEl>
                                          <p:spTgt spid="245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2"/>
          <p:cNvSpPr txBox="1">
            <a:spLocks noChangeArrowheads="1"/>
          </p:cNvSpPr>
          <p:nvPr/>
        </p:nvSpPr>
        <p:spPr bwMode="auto">
          <a:xfrm>
            <a:off x="1219200" y="457200"/>
            <a:ext cx="7924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Where are the mountains?</a:t>
            </a:r>
          </a:p>
        </p:txBody>
      </p:sp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990600" y="5715000"/>
            <a:ext cx="8382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They are </a:t>
            </a:r>
            <a:r>
              <a:rPr lang="en-US" altLang="en-US" b="1" i="1" dirty="0">
                <a:solidFill>
                  <a:srgbClr val="FF0000"/>
                </a:solidFill>
              </a:rPr>
              <a:t>behind</a:t>
            </a:r>
            <a:r>
              <a:rPr lang="en-US" altLang="en-US" b="1" dirty="0"/>
              <a:t> the tall trees.</a:t>
            </a:r>
          </a:p>
        </p:txBody>
      </p:sp>
      <p:sp>
        <p:nvSpPr>
          <p:cNvPr id="13316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29600" y="5257800"/>
            <a:ext cx="685800" cy="381000"/>
          </a:xfrm>
          <a:custGeom>
            <a:avLst/>
            <a:gdLst>
              <a:gd name="T0" fmla="*/ 383117 w 21600"/>
              <a:gd name="T1" fmla="*/ 69437 h 21600"/>
              <a:gd name="T2" fmla="*/ 103293 w 21600"/>
              <a:gd name="T3" fmla="*/ 342900 h 21600"/>
              <a:gd name="T4" fmla="*/ 383117 w 21600"/>
              <a:gd name="T5" fmla="*/ 685800 h 21600"/>
              <a:gd name="T6" fmla="*/ 658707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3317" name="Picture 7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5400"/>
            <a:ext cx="71628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5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2057400" y="533400"/>
            <a:ext cx="58674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Where is the well?</a:t>
            </a:r>
            <a:endParaRPr lang="en-US" altLang="en-US" b="1" dirty="0">
              <a:solidFill>
                <a:schemeClr val="tx2"/>
              </a:solidFill>
            </a:endParaRPr>
          </a:p>
        </p:txBody>
      </p:sp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0" y="5715000"/>
            <a:ext cx="87630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  <a:buFontTx/>
              <a:buNone/>
            </a:pPr>
            <a:r>
              <a:rPr lang="en-US" altLang="en-US" b="1" dirty="0"/>
              <a:t>It is </a:t>
            </a:r>
            <a:r>
              <a:rPr lang="en-US" altLang="en-US" b="1" i="1" dirty="0">
                <a:solidFill>
                  <a:srgbClr val="FF0000"/>
                </a:solidFill>
              </a:rPr>
              <a:t>to the left of</a:t>
            </a:r>
            <a:r>
              <a:rPr lang="en-US" altLang="en-US" b="1" dirty="0">
                <a:solidFill>
                  <a:srgbClr val="FF0000"/>
                </a:solidFill>
              </a:rPr>
              <a:t> </a:t>
            </a:r>
            <a:r>
              <a:rPr lang="en-US" altLang="en-US" b="1" dirty="0"/>
              <a:t>the house.</a:t>
            </a:r>
            <a:r>
              <a:rPr lang="en-US" altLang="en-US" dirty="0">
                <a:latin typeface=".VnTime" pitchFamily="34" charset="0"/>
              </a:rPr>
              <a:t> </a:t>
            </a:r>
            <a:endParaRPr lang="en-US" altLang="en-US" b="1" dirty="0"/>
          </a:p>
        </p:txBody>
      </p:sp>
      <p:sp>
        <p:nvSpPr>
          <p:cNvPr id="14340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229600" y="5638800"/>
            <a:ext cx="685800" cy="381000"/>
          </a:xfrm>
          <a:custGeom>
            <a:avLst/>
            <a:gdLst>
              <a:gd name="T0" fmla="*/ 383117 w 21600"/>
              <a:gd name="T1" fmla="*/ 69437 h 21600"/>
              <a:gd name="T2" fmla="*/ 103293 w 21600"/>
              <a:gd name="T3" fmla="*/ 342900 h 21600"/>
              <a:gd name="T4" fmla="*/ 383117 w 21600"/>
              <a:gd name="T5" fmla="*/ 685800 h 21600"/>
              <a:gd name="T6" fmla="*/ 658707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4341" name="Picture 7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71600"/>
            <a:ext cx="68580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800" decel="100000"/>
                                        <p:tgtEl>
                                          <p:spTgt spid="266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6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1828800" y="533400"/>
            <a:ext cx="7315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Where are the flowers?</a:t>
            </a:r>
            <a:endParaRPr lang="en-US" altLang="en-US" b="1" dirty="0">
              <a:solidFill>
                <a:srgbClr val="FFFF00"/>
              </a:solidFill>
            </a:endParaRP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914400" y="5715000"/>
            <a:ext cx="868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They are </a:t>
            </a:r>
            <a:r>
              <a:rPr lang="en-US" altLang="en-US" b="1" i="1" dirty="0">
                <a:solidFill>
                  <a:srgbClr val="7030A0"/>
                </a:solidFill>
              </a:rPr>
              <a:t>to the right of</a:t>
            </a:r>
            <a:r>
              <a:rPr lang="en-US" altLang="en-US" b="1" dirty="0">
                <a:solidFill>
                  <a:srgbClr val="7030A0"/>
                </a:solidFill>
              </a:rPr>
              <a:t> </a:t>
            </a:r>
            <a:r>
              <a:rPr lang="en-US" altLang="en-US" b="1" dirty="0"/>
              <a:t>the house.</a:t>
            </a:r>
          </a:p>
        </p:txBody>
      </p:sp>
      <p:sp>
        <p:nvSpPr>
          <p:cNvPr id="15364" name="AutoShape 6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153400" y="5181600"/>
            <a:ext cx="685800" cy="304800"/>
          </a:xfrm>
          <a:custGeom>
            <a:avLst/>
            <a:gdLst>
              <a:gd name="T0" fmla="*/ 383117 w 21600"/>
              <a:gd name="T1" fmla="*/ 69437 h 21600"/>
              <a:gd name="T2" fmla="*/ 103293 w 21600"/>
              <a:gd name="T3" fmla="*/ 342900 h 21600"/>
              <a:gd name="T4" fmla="*/ 383117 w 21600"/>
              <a:gd name="T5" fmla="*/ 685800 h 21600"/>
              <a:gd name="T6" fmla="*/ 658707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5365" name="Picture 7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295400"/>
            <a:ext cx="7010400" cy="426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76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7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2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2"/>
          <p:cNvSpPr txBox="1">
            <a:spLocks noChangeArrowheads="1"/>
          </p:cNvSpPr>
          <p:nvPr/>
        </p:nvSpPr>
        <p:spPr bwMode="auto">
          <a:xfrm>
            <a:off x="1981200" y="228600"/>
            <a:ext cx="6629400" cy="91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5400" b="1" dirty="0">
                <a:latin typeface=".VnTime" pitchFamily="34" charset="0"/>
              </a:rPr>
              <a:t> </a:t>
            </a:r>
            <a:r>
              <a:rPr lang="en-US" altLang="en-US" b="1" dirty="0"/>
              <a:t>Where is the house?</a:t>
            </a:r>
            <a:endParaRPr lang="en-US" altLang="en-US" b="1" dirty="0">
              <a:solidFill>
                <a:srgbClr val="3DD9D9"/>
              </a:solidFill>
            </a:endParaRPr>
          </a:p>
        </p:txBody>
      </p:sp>
      <p:sp>
        <p:nvSpPr>
          <p:cNvPr id="28675" name="Text Box 3"/>
          <p:cNvSpPr txBox="1">
            <a:spLocks noChangeArrowheads="1"/>
          </p:cNvSpPr>
          <p:nvPr/>
        </p:nvSpPr>
        <p:spPr bwMode="auto">
          <a:xfrm>
            <a:off x="381000" y="5867400"/>
            <a:ext cx="84582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/>
              <a:t>It is </a:t>
            </a:r>
            <a:r>
              <a:rPr lang="en-US" altLang="en-US" b="1" i="1" dirty="0">
                <a:solidFill>
                  <a:srgbClr val="7030A0"/>
                </a:solidFill>
              </a:rPr>
              <a:t>between</a:t>
            </a:r>
            <a:r>
              <a:rPr lang="en-US" altLang="en-US" b="1" dirty="0">
                <a:solidFill>
                  <a:srgbClr val="009900"/>
                </a:solidFill>
              </a:rPr>
              <a:t> </a:t>
            </a:r>
            <a:r>
              <a:rPr lang="en-US" altLang="en-US" b="1" dirty="0"/>
              <a:t>the well and</a:t>
            </a:r>
            <a:r>
              <a:rPr lang="en-US" altLang="en-US" b="1" dirty="0">
                <a:solidFill>
                  <a:srgbClr val="7030A0"/>
                </a:solidFill>
              </a:rPr>
              <a:t> </a:t>
            </a:r>
            <a:r>
              <a:rPr lang="en-US" altLang="en-US" b="1" dirty="0"/>
              <a:t>the </a:t>
            </a:r>
            <a:r>
              <a:rPr lang="en-US" altLang="en-US" b="1" dirty="0" smtClean="0"/>
              <a:t>flowers.</a:t>
            </a:r>
            <a:endParaRPr lang="en-US" altLang="en-US" b="1" dirty="0"/>
          </a:p>
        </p:txBody>
      </p:sp>
      <p:sp>
        <p:nvSpPr>
          <p:cNvPr id="16388" name="AutoShape 7">
            <a:hlinkClick r:id="rId2" action="ppaction://hlinksldjump"/>
          </p:cNvPr>
          <p:cNvSpPr>
            <a:spLocks noChangeArrowheads="1"/>
          </p:cNvSpPr>
          <p:nvPr/>
        </p:nvSpPr>
        <p:spPr bwMode="auto">
          <a:xfrm rot="10800000">
            <a:off x="8305800" y="5257800"/>
            <a:ext cx="609600" cy="304800"/>
          </a:xfrm>
          <a:custGeom>
            <a:avLst/>
            <a:gdLst>
              <a:gd name="T0" fmla="*/ 383117 w 21600"/>
              <a:gd name="T1" fmla="*/ 69437 h 21600"/>
              <a:gd name="T2" fmla="*/ 103293 w 21600"/>
              <a:gd name="T3" fmla="*/ 342900 h 21600"/>
              <a:gd name="T4" fmla="*/ 383117 w 21600"/>
              <a:gd name="T5" fmla="*/ 685800 h 21600"/>
              <a:gd name="T6" fmla="*/ 658707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16389" name="Picture 8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371600"/>
            <a:ext cx="7391400" cy="434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800" decel="100000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800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800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800" decel="100000" fill="hold"/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286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7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5" descr="Lotus - hoa se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362075"/>
            <a:ext cx="6934200" cy="4352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73476" name="Picture 4" descr="lotu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914400"/>
            <a:ext cx="7467600" cy="518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73478" name="WordArt 6" descr="Narrow vertical"/>
          <p:cNvSpPr>
            <a:spLocks noChangeArrowheads="1" noChangeShapeType="1" noTextEdit="1"/>
          </p:cNvSpPr>
          <p:nvPr/>
        </p:nvSpPr>
        <p:spPr bwMode="auto">
          <a:xfrm>
            <a:off x="1676400" y="2819400"/>
            <a:ext cx="6096000" cy="2209800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Lucky number</a:t>
            </a:r>
          </a:p>
        </p:txBody>
      </p:sp>
      <p:sp>
        <p:nvSpPr>
          <p:cNvPr id="17417" name="AutoShape 12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0800000">
            <a:off x="7772400" y="5791200"/>
            <a:ext cx="609600" cy="304800"/>
          </a:xfrm>
          <a:custGeom>
            <a:avLst/>
            <a:gdLst>
              <a:gd name="T0" fmla="*/ 421428 w 21600"/>
              <a:gd name="T1" fmla="*/ 84868 h 21600"/>
              <a:gd name="T2" fmla="*/ 113623 w 21600"/>
              <a:gd name="T3" fmla="*/ 419100 h 21600"/>
              <a:gd name="T4" fmla="*/ 421428 w 21600"/>
              <a:gd name="T5" fmla="*/ 838200 h 21600"/>
              <a:gd name="T6" fmla="*/ 724577 w 21600"/>
              <a:gd name="T7" fmla="*/ 4191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34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734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2000" fill="hold"/>
                                        <p:tgtEl>
                                          <p:spTgt spid="8734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3478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8" name="Picture 10" descr="WhitePeonyFlowe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020763"/>
            <a:ext cx="5257800" cy="4846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0649" name="Picture 9" descr="peony-flower - hoa mau do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914400"/>
            <a:ext cx="5638800" cy="502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0652" name="WordArt 12"/>
          <p:cNvSpPr>
            <a:spLocks noChangeArrowheads="1" noChangeShapeType="1" noTextEdit="1"/>
          </p:cNvSpPr>
          <p:nvPr/>
        </p:nvSpPr>
        <p:spPr bwMode="auto">
          <a:xfrm>
            <a:off x="2438400" y="1981200"/>
            <a:ext cx="4038600" cy="2667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0"/>
              </a:avLst>
            </a:prstTxWarp>
          </a:bodyPr>
          <a:lstStyle/>
          <a:p>
            <a:pPr algn="ctr"/>
            <a:r>
              <a:rPr lang="en-US" sz="3600" kern="1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99FF99"/>
                </a:solidFill>
                <a:latin typeface="Arial Black"/>
              </a:rPr>
              <a:t>Lucky number</a:t>
            </a:r>
          </a:p>
        </p:txBody>
      </p:sp>
      <p:sp>
        <p:nvSpPr>
          <p:cNvPr id="18441" name="AutoShape 13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0800000">
            <a:off x="6858000" y="5562600"/>
            <a:ext cx="609600" cy="381000"/>
          </a:xfrm>
          <a:custGeom>
            <a:avLst/>
            <a:gdLst>
              <a:gd name="T0" fmla="*/ 459740 w 21600"/>
              <a:gd name="T1" fmla="*/ 77153 h 21600"/>
              <a:gd name="T2" fmla="*/ 123952 w 21600"/>
              <a:gd name="T3" fmla="*/ 381000 h 21600"/>
              <a:gd name="T4" fmla="*/ 459740 w 21600"/>
              <a:gd name="T5" fmla="*/ 762000 h 21600"/>
              <a:gd name="T6" fmla="*/ 790448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66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8806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8065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52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2" name="Picture 8" descr="water lily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276850" cy="4191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1676" name="Picture 12" descr="geranium - hoa phong lu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0" y="1219200"/>
            <a:ext cx="5257800" cy="411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1677" name="WordArt 13" descr="Narrow vertical"/>
          <p:cNvSpPr>
            <a:spLocks noChangeArrowheads="1" noChangeShapeType="1" noTextEdit="1"/>
          </p:cNvSpPr>
          <p:nvPr/>
        </p:nvSpPr>
        <p:spPr bwMode="auto">
          <a:xfrm>
            <a:off x="2362200" y="914400"/>
            <a:ext cx="4572000" cy="2346325"/>
          </a:xfrm>
          <a:prstGeom prst="rect">
            <a:avLst/>
          </a:prstGeom>
        </p:spPr>
        <p:txBody>
          <a:bodyPr wrap="none" fromWordArt="1">
            <a:prstTxWarp prst="textCurveUp">
              <a:avLst>
                <a:gd name="adj" fmla="val 40356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000000"/>
                  </a:solidFill>
                  <a:round/>
                  <a:headEnd/>
                  <a:tailEnd/>
                </a:ln>
                <a:pattFill prst="dashHorz">
                  <a:fgClr>
                    <a:srgbClr val="808080"/>
                  </a:fgClr>
                  <a:bgClr>
                    <a:srgbClr val="FFFF00"/>
                  </a:bgClr>
                </a:pattFill>
                <a:effectLst>
                  <a:outerShdw dist="45791" dir="2021404" algn="ctr" rotWithShape="0">
                    <a:srgbClr val="808080">
                      <a:alpha val="79999"/>
                    </a:srgbClr>
                  </a:outerShdw>
                </a:effectLst>
                <a:latin typeface="Arial Black"/>
              </a:rPr>
              <a:t>Lucky number</a:t>
            </a:r>
          </a:p>
        </p:txBody>
      </p:sp>
      <p:sp>
        <p:nvSpPr>
          <p:cNvPr id="19465" name="AutoShape 14">
            <a:hlinkClick r:id="rId5" action="ppaction://hlinksldjump"/>
          </p:cNvPr>
          <p:cNvSpPr>
            <a:spLocks noChangeArrowheads="1"/>
          </p:cNvSpPr>
          <p:nvPr/>
        </p:nvSpPr>
        <p:spPr bwMode="auto">
          <a:xfrm rot="10800000">
            <a:off x="7239000" y="4953000"/>
            <a:ext cx="762000" cy="457200"/>
          </a:xfrm>
          <a:custGeom>
            <a:avLst/>
            <a:gdLst>
              <a:gd name="T0" fmla="*/ 421428 w 21600"/>
              <a:gd name="T1" fmla="*/ 77153 h 21600"/>
              <a:gd name="T2" fmla="*/ 113623 w 21600"/>
              <a:gd name="T3" fmla="*/ 381000 h 21600"/>
              <a:gd name="T4" fmla="*/ 421428 w 21600"/>
              <a:gd name="T5" fmla="*/ 762000 h 21600"/>
              <a:gd name="T6" fmla="*/ 724577 w 21600"/>
              <a:gd name="T7" fmla="*/ 3810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3000"/>
                                        <p:tgtEl>
                                          <p:spTgt spid="88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0" dur="2000"/>
                                        <p:tgtEl>
                                          <p:spTgt spid="8816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6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88167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1677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0" name="Text Box 11"/>
          <p:cNvSpPr txBox="1">
            <a:spLocks noChangeArrowheads="1"/>
          </p:cNvSpPr>
          <p:nvPr/>
        </p:nvSpPr>
        <p:spPr bwMode="auto">
          <a:xfrm>
            <a:off x="6096000" y="1219200"/>
            <a:ext cx="51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20491" name="Text Box 12"/>
          <p:cNvSpPr txBox="1">
            <a:spLocks noChangeArrowheads="1"/>
          </p:cNvSpPr>
          <p:nvPr/>
        </p:nvSpPr>
        <p:spPr bwMode="auto">
          <a:xfrm>
            <a:off x="8305800" y="1219200"/>
            <a:ext cx="51435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20492" name="Text Box 13"/>
          <p:cNvSpPr txBox="1">
            <a:spLocks noChangeArrowheads="1"/>
          </p:cNvSpPr>
          <p:nvPr/>
        </p:nvSpPr>
        <p:spPr bwMode="auto">
          <a:xfrm>
            <a:off x="6934200" y="3124200"/>
            <a:ext cx="51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20493" name="Text Box 14"/>
          <p:cNvSpPr txBox="1">
            <a:spLocks noChangeArrowheads="1"/>
          </p:cNvSpPr>
          <p:nvPr/>
        </p:nvSpPr>
        <p:spPr bwMode="auto">
          <a:xfrm>
            <a:off x="8629650" y="3124200"/>
            <a:ext cx="51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00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B</a:t>
            </a:r>
          </a:p>
        </p:txBody>
      </p:sp>
      <p:sp>
        <p:nvSpPr>
          <p:cNvPr id="20495" name="Text Box 16"/>
          <p:cNvSpPr txBox="1">
            <a:spLocks noChangeArrowheads="1"/>
          </p:cNvSpPr>
          <p:nvPr/>
        </p:nvSpPr>
        <p:spPr bwMode="auto">
          <a:xfrm>
            <a:off x="6858000" y="5029200"/>
            <a:ext cx="51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>
                <a:solidFill>
                  <a:srgbClr val="0000FF"/>
                </a:solidFill>
                <a:latin typeface=".VnTime" pitchFamily="34" charset="0"/>
              </a:rPr>
              <a:t>A</a:t>
            </a:r>
          </a:p>
        </p:txBody>
      </p:sp>
      <p:sp>
        <p:nvSpPr>
          <p:cNvPr id="20496" name="Text Box 17"/>
          <p:cNvSpPr txBox="1">
            <a:spLocks noChangeArrowheads="1"/>
          </p:cNvSpPr>
          <p:nvPr/>
        </p:nvSpPr>
        <p:spPr bwMode="auto">
          <a:xfrm>
            <a:off x="8077200" y="4648200"/>
            <a:ext cx="514350" cy="5794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b="1" dirty="0">
                <a:solidFill>
                  <a:srgbClr val="0000FF"/>
                </a:solidFill>
                <a:latin typeface=".VnTime" pitchFamily="34" charset="0"/>
              </a:rPr>
              <a:t>B</a:t>
            </a:r>
          </a:p>
        </p:txBody>
      </p:sp>
      <p:pic>
        <p:nvPicPr>
          <p:cNvPr id="18" name="Picture 2" descr="c2 a)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152400"/>
            <a:ext cx="56007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" name="Picture 3" descr="c2 b)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2286000"/>
            <a:ext cx="5562600" cy="20573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" descr="c2 c)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200" y="4572000"/>
            <a:ext cx="5486400" cy="1981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Text Box 15"/>
          <p:cNvSpPr txBox="1">
            <a:spLocks noChangeArrowheads="1"/>
          </p:cNvSpPr>
          <p:nvPr/>
        </p:nvSpPr>
        <p:spPr bwMode="auto">
          <a:xfrm>
            <a:off x="152400" y="3429000"/>
            <a:ext cx="387779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b) Which is </a:t>
            </a:r>
            <a:r>
              <a:rPr lang="en-US" altLang="en-US" sz="2400" b="1" dirty="0" err="1"/>
              <a:t>Lan’s</a:t>
            </a:r>
            <a:r>
              <a:rPr lang="en-US" altLang="en-US" sz="2400" b="1" dirty="0"/>
              <a:t> house?</a:t>
            </a:r>
          </a:p>
        </p:txBody>
      </p:sp>
      <p:sp>
        <p:nvSpPr>
          <p:cNvPr id="22" name="Text Box 18"/>
          <p:cNvSpPr txBox="1">
            <a:spLocks noChangeArrowheads="1"/>
          </p:cNvSpPr>
          <p:nvPr/>
        </p:nvSpPr>
        <p:spPr bwMode="auto">
          <a:xfrm>
            <a:off x="0" y="5410200"/>
            <a:ext cx="402648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c) Which is Tuan’s house?</a:t>
            </a:r>
          </a:p>
        </p:txBody>
      </p:sp>
      <p:sp>
        <p:nvSpPr>
          <p:cNvPr id="23" name="Text Box 10"/>
          <p:cNvSpPr txBox="1">
            <a:spLocks noChangeArrowheads="1"/>
          </p:cNvSpPr>
          <p:nvPr/>
        </p:nvSpPr>
        <p:spPr bwMode="auto">
          <a:xfrm>
            <a:off x="0" y="990600"/>
            <a:ext cx="370947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b="1" dirty="0"/>
              <a:t>a) Which is </a:t>
            </a:r>
            <a:r>
              <a:rPr lang="en-US" altLang="en-US" sz="2400" b="1" dirty="0" err="1"/>
              <a:t>Ba’s</a:t>
            </a:r>
            <a:r>
              <a:rPr lang="en-US" altLang="en-US" sz="2400" b="1" dirty="0"/>
              <a:t> house?</a:t>
            </a:r>
          </a:p>
        </p:txBody>
      </p:sp>
      <p:pic>
        <p:nvPicPr>
          <p:cNvPr id="14" name="Picture 51" descr="40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8" descr="phong-thuy-cong-nh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3" name="Picture 8" descr="1-08ce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76600" y="228600"/>
            <a:ext cx="25146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3" descr="hotel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324600" y="228600"/>
            <a:ext cx="23622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5" name="Picture 5" descr="1323161395165_11600flower3012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6600" y="2362200"/>
            <a:ext cx="25146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Picture 3" descr="PARK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0" y="2133600"/>
            <a:ext cx="32004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7" name="Picture 9" descr="1404719237-1-ban-la-mot-cai-cay-cho-nguoi-kha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6324600" y="2362200"/>
            <a:ext cx="23622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8" name="Picture 3" descr="1548-nuilua6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57200" y="4800600"/>
            <a:ext cx="24384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9" name="Picture 5" descr="lua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352800" y="4800600"/>
            <a:ext cx="2438400" cy="1554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30" name="Picture 21" descr="8"/>
          <p:cNvPicPr>
            <a:picLocks noChangeAspect="1" noChangeArrowheads="1"/>
          </p:cNvPicPr>
          <p:nvPr/>
        </p:nvPicPr>
        <p:blipFill>
          <a:blip r:embed="rId10">
            <a:lum bright="-38000"/>
          </a:blip>
          <a:srcRect/>
          <a:stretch>
            <a:fillRect/>
          </a:stretch>
        </p:blipFill>
        <p:spPr bwMode="auto">
          <a:xfrm>
            <a:off x="6324600" y="4800600"/>
            <a:ext cx="22860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990600" y="1828800"/>
            <a:ext cx="22860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 b="1" dirty="0">
                <a:solidFill>
                  <a:srgbClr val="FF0000"/>
                </a:solidFill>
              </a:rPr>
              <a:t>house</a:t>
            </a: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962400" y="1828800"/>
            <a:ext cx="2590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river</a:t>
            </a: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7086600" y="1828800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hotel</a:t>
            </a: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143000" y="41910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park</a:t>
            </a:r>
          </a:p>
        </p:txBody>
      </p:sp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3962400" y="4191000"/>
            <a:ext cx="18288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flowers</a:t>
            </a: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7010400" y="4191000"/>
            <a:ext cx="23622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 smtClean="0">
                <a:solidFill>
                  <a:srgbClr val="FF0000"/>
                </a:solidFill>
              </a:rPr>
              <a:t>tree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1219200" y="6400800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lake</a:t>
            </a: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657600" y="6396038"/>
            <a:ext cx="2057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rice paddy</a:t>
            </a: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858000" y="6396038"/>
            <a:ext cx="16764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b="1" dirty="0">
                <a:solidFill>
                  <a:srgbClr val="FF0000"/>
                </a:solidFill>
              </a:rPr>
              <a:t>school</a:t>
            </a:r>
          </a:p>
        </p:txBody>
      </p:sp>
      <p:pic>
        <p:nvPicPr>
          <p:cNvPr id="5131" name="Picture 11" descr="E:\du lieu\hoa,hình nền Power Point\flower40.jpg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11" dur="10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8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c2 a)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"/>
            <a:ext cx="6019800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7" name="Picture 3" descr="c2 b)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133600"/>
            <a:ext cx="6248400" cy="18287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508" name="Picture 4" descr="c2 c)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4343400"/>
            <a:ext cx="6172200" cy="1600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9864" name="Rectangle 8"/>
          <p:cNvSpPr>
            <a:spLocks noChangeArrowheads="1"/>
          </p:cNvSpPr>
          <p:nvPr/>
        </p:nvSpPr>
        <p:spPr bwMode="auto">
          <a:xfrm>
            <a:off x="2438400" y="10668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</a:rPr>
              <a:t>A</a:t>
            </a:r>
          </a:p>
        </p:txBody>
      </p:sp>
      <p:sp>
        <p:nvSpPr>
          <p:cNvPr id="889865" name="Rectangle 9"/>
          <p:cNvSpPr>
            <a:spLocks noChangeArrowheads="1"/>
          </p:cNvSpPr>
          <p:nvPr/>
        </p:nvSpPr>
        <p:spPr bwMode="auto">
          <a:xfrm>
            <a:off x="5562600" y="32766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</a:rPr>
              <a:t>B</a:t>
            </a:r>
          </a:p>
        </p:txBody>
      </p:sp>
      <p:sp>
        <p:nvSpPr>
          <p:cNvPr id="889866" name="Rectangle 10"/>
          <p:cNvSpPr>
            <a:spLocks noChangeArrowheads="1"/>
          </p:cNvSpPr>
          <p:nvPr/>
        </p:nvSpPr>
        <p:spPr bwMode="auto">
          <a:xfrm>
            <a:off x="5562600" y="5257800"/>
            <a:ext cx="685800" cy="6096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/>
            <a:r>
              <a:rPr lang="en-US" altLang="en-US" sz="3600" b="1" dirty="0">
                <a:solidFill>
                  <a:srgbClr val="FF3300"/>
                </a:solidFill>
              </a:rPr>
              <a:t>B</a:t>
            </a:r>
          </a:p>
        </p:txBody>
      </p:sp>
      <p:pic>
        <p:nvPicPr>
          <p:cNvPr id="2" name="06_C_02.mp3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="" xmlns:p14="http://schemas.microsoft.com/office/powerpoint/2010/main" r:embed="rId10"/>
              </p:ext>
            </p:extLst>
          </p:nvPr>
        </p:nvPicPr>
        <p:blipFill>
          <a:blip r:embed="rId11" cstate="print"/>
          <a:stretch>
            <a:fillRect/>
          </a:stretch>
        </p:blipFill>
        <p:spPr>
          <a:xfrm>
            <a:off x="381000" y="4419600"/>
            <a:ext cx="609600" cy="609600"/>
          </a:xfrm>
          <a:prstGeom prst="rect">
            <a:avLst/>
          </a:prstGeom>
        </p:spPr>
      </p:pic>
      <p:sp>
        <p:nvSpPr>
          <p:cNvPr id="13" name="Text Box 6"/>
          <p:cNvSpPr txBox="1">
            <a:spLocks noChangeArrowheads="1"/>
          </p:cNvSpPr>
          <p:nvPr/>
        </p:nvSpPr>
        <p:spPr bwMode="auto">
          <a:xfrm>
            <a:off x="2743200" y="1752600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 dirty="0" smtClean="0">
                <a:solidFill>
                  <a:srgbClr val="002060"/>
                </a:solidFill>
              </a:rPr>
              <a:t>There are a lot of flowers in front of the house.</a:t>
            </a:r>
            <a:endParaRPr lang="en-US" altLang="en-US" sz="2400" i="1" dirty="0">
              <a:solidFill>
                <a:srgbClr val="002060"/>
              </a:solidFill>
            </a:endParaRPr>
          </a:p>
        </p:txBody>
      </p:sp>
      <p:sp>
        <p:nvSpPr>
          <p:cNvPr id="14" name="Text Box 6"/>
          <p:cNvSpPr txBox="1">
            <a:spLocks noChangeArrowheads="1"/>
          </p:cNvSpPr>
          <p:nvPr/>
        </p:nvSpPr>
        <p:spPr bwMode="auto">
          <a:xfrm>
            <a:off x="2667000" y="3962400"/>
            <a:ext cx="8915400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 dirty="0" smtClean="0">
                <a:solidFill>
                  <a:srgbClr val="002060"/>
                </a:solidFill>
              </a:rPr>
              <a:t>There are tall trees to the right of </a:t>
            </a:r>
            <a:r>
              <a:rPr lang="en-US" altLang="en-US" sz="2400" i="1" dirty="0" err="1" smtClean="0">
                <a:solidFill>
                  <a:srgbClr val="002060"/>
                </a:solidFill>
              </a:rPr>
              <a:t>Lan’s</a:t>
            </a:r>
            <a:r>
              <a:rPr lang="en-US" altLang="en-US" sz="2400" i="1" dirty="0" smtClean="0">
                <a:solidFill>
                  <a:srgbClr val="002060"/>
                </a:solidFill>
              </a:rPr>
              <a:t> house.</a:t>
            </a:r>
            <a:endParaRPr lang="en-US" altLang="en-US" sz="2400" i="1" dirty="0">
              <a:solidFill>
                <a:srgbClr val="002060"/>
              </a:solidFill>
            </a:endParaRPr>
          </a:p>
        </p:txBody>
      </p:sp>
      <p:sp>
        <p:nvSpPr>
          <p:cNvPr id="15" name="Text Box 6"/>
          <p:cNvSpPr txBox="1">
            <a:spLocks noChangeArrowheads="1"/>
          </p:cNvSpPr>
          <p:nvPr/>
        </p:nvSpPr>
        <p:spPr bwMode="auto">
          <a:xfrm>
            <a:off x="2819400" y="5867400"/>
            <a:ext cx="807720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400" i="1" dirty="0" smtClean="0">
                <a:solidFill>
                  <a:srgbClr val="002060"/>
                </a:solidFill>
              </a:rPr>
              <a:t>There is a well to the left of the house and</a:t>
            </a:r>
          </a:p>
          <a:p>
            <a:pPr eaLnBrk="1" hangingPunct="1"/>
            <a:r>
              <a:rPr lang="en-US" altLang="en-US" sz="2400" dirty="0" smtClean="0">
                <a:solidFill>
                  <a:srgbClr val="002060"/>
                </a:solidFill>
              </a:rPr>
              <a:t> </a:t>
            </a:r>
            <a:r>
              <a:rPr lang="en-US" altLang="en-US" sz="2400" i="1" dirty="0" smtClean="0">
                <a:solidFill>
                  <a:srgbClr val="002060"/>
                </a:solidFill>
              </a:rPr>
              <a:t>there are some flowers to the right.</a:t>
            </a:r>
            <a:endParaRPr lang="en-US" altLang="en-US" sz="2400" i="1" dirty="0">
              <a:solidFill>
                <a:srgbClr val="002060"/>
              </a:solidFill>
            </a:endParaRPr>
          </a:p>
        </p:txBody>
      </p:sp>
      <p:sp>
        <p:nvSpPr>
          <p:cNvPr id="16" name="Text Box 15"/>
          <p:cNvSpPr txBox="1">
            <a:spLocks noChangeArrowheads="1"/>
          </p:cNvSpPr>
          <p:nvPr/>
        </p:nvSpPr>
        <p:spPr bwMode="auto">
          <a:xfrm>
            <a:off x="0" y="2286000"/>
            <a:ext cx="329622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b) Which is </a:t>
            </a:r>
            <a:r>
              <a:rPr lang="en-US" altLang="en-US" sz="2000" b="1" dirty="0" err="1"/>
              <a:t>Lan’s</a:t>
            </a:r>
            <a:r>
              <a:rPr lang="en-US" altLang="en-US" sz="2000" b="1" dirty="0"/>
              <a:t> house</a:t>
            </a:r>
            <a:r>
              <a:rPr lang="en-US" altLang="en-US" sz="2400" b="1" dirty="0"/>
              <a:t>?</a:t>
            </a:r>
          </a:p>
        </p:txBody>
      </p:sp>
      <p:sp>
        <p:nvSpPr>
          <p:cNvPr id="17" name="Text Box 18"/>
          <p:cNvSpPr txBox="1">
            <a:spLocks noChangeArrowheads="1"/>
          </p:cNvSpPr>
          <p:nvPr/>
        </p:nvSpPr>
        <p:spPr bwMode="auto">
          <a:xfrm>
            <a:off x="0" y="4419600"/>
            <a:ext cx="338938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c) Which is Tuan’s house?</a:t>
            </a:r>
          </a:p>
        </p:txBody>
      </p:sp>
      <p:pic>
        <p:nvPicPr>
          <p:cNvPr id="19" name="Picture 51" descr="40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0" y="-15240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Text Box 10"/>
          <p:cNvSpPr txBox="1">
            <a:spLocks noChangeArrowheads="1"/>
          </p:cNvSpPr>
          <p:nvPr/>
        </p:nvSpPr>
        <p:spPr bwMode="auto">
          <a:xfrm>
            <a:off x="0" y="685800"/>
            <a:ext cx="3123099" cy="400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/>
              <a:t>a) Which is </a:t>
            </a:r>
            <a:r>
              <a:rPr lang="en-US" altLang="en-US" sz="2000" b="1" dirty="0" err="1"/>
              <a:t>Ba’s</a:t>
            </a:r>
            <a:r>
              <a:rPr lang="en-US" altLang="en-US" sz="2000" b="1" dirty="0"/>
              <a:t> house?</a:t>
            </a:r>
          </a:p>
        </p:txBody>
      </p:sp>
    </p:spTree>
    <p:controls>
      <p:control spid="27650" name="TextBox2" r:id="rId3" imgW="762120" imgH="685800"/>
      <p:control spid="27651" name="TextBox1" r:id="rId4" imgW="762120" imgH="685800"/>
      <p:control spid="27652" name="TextBox3" r:id="rId5" imgW="762120" imgH="685800"/>
    </p:controls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898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8898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8898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9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8898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8898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>
                      <p:stCondLst>
                        <p:cond delay="0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2528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889864" grpId="0" animBg="1"/>
      <p:bldP spid="889865" grpId="0" animBg="1"/>
      <p:bldP spid="889866" grpId="0" animBg="1"/>
      <p:bldP spid="13" grpId="0"/>
      <p:bldP spid="14" grpId="0"/>
      <p:bldP spid="15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6546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228600"/>
            <a:ext cx="8610600" cy="762000"/>
          </a:xfrm>
          <a:extLst>
            <a:ext uri="{909E8E84-426E-40DD-AFC4-6F175D3DCCD1}">
              <a14:hiddenFill xmlns="" xmlns:a14="http://schemas.microsoft.com/office/drawing/2010/main">
                <a:solidFill>
                  <a:srgbClr val="FF33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 altLang="en-US" sz="3200" b="1" u="sng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Exercise</a:t>
            </a:r>
            <a:r>
              <a:rPr lang="en-US" altLang="en-US" sz="32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Complete the text below with suitable words or phrases.</a:t>
            </a:r>
            <a:endParaRPr lang="vi-VN" altLang="en-US" sz="3200" b="1" dirty="0" smtClean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6548" name="Text Box 4"/>
          <p:cNvSpPr txBox="1">
            <a:spLocks noChangeArrowheads="1"/>
          </p:cNvSpPr>
          <p:nvPr/>
        </p:nvSpPr>
        <p:spPr bwMode="auto">
          <a:xfrm>
            <a:off x="6781800" y="2971800"/>
            <a:ext cx="457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.TMC-Ong Do" pitchFamily="2" charset="0"/>
              <a:cs typeface="Arial" charset="0"/>
            </a:endParaRPr>
          </a:p>
        </p:txBody>
      </p:sp>
      <p:sp>
        <p:nvSpPr>
          <p:cNvPr id="876559" name="Text Box 15"/>
          <p:cNvSpPr txBox="1">
            <a:spLocks noChangeArrowheads="1"/>
          </p:cNvSpPr>
          <p:nvPr/>
        </p:nvSpPr>
        <p:spPr bwMode="auto">
          <a:xfrm>
            <a:off x="609600" y="5867400"/>
            <a:ext cx="8382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.TMC-Ong Do" pitchFamily="2" charset="0"/>
              <a:cs typeface="Arial" charset="0"/>
            </a:endParaRPr>
          </a:p>
        </p:txBody>
      </p:sp>
      <p:sp>
        <p:nvSpPr>
          <p:cNvPr id="876561" name="Text Box 17"/>
          <p:cNvSpPr txBox="1">
            <a:spLocks noChangeArrowheads="1"/>
          </p:cNvSpPr>
          <p:nvPr/>
        </p:nvSpPr>
        <p:spPr bwMode="auto">
          <a:xfrm>
            <a:off x="6858000" y="5181600"/>
            <a:ext cx="15240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altLang="en-US" sz="2000">
              <a:effectLst>
                <a:outerShdw blurRad="38100" dist="38100" dir="2700000" algn="tl">
                  <a:srgbClr val="C0C0C0"/>
                </a:outerShdw>
              </a:effectLst>
              <a:latin typeface=".TMC-Ong Do" pitchFamily="2" charset="0"/>
              <a:cs typeface="Arial" charset="0"/>
            </a:endParaRPr>
          </a:p>
        </p:txBody>
      </p:sp>
      <p:pic>
        <p:nvPicPr>
          <p:cNvPr id="26634" name="Picture 21" descr="4554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0" y="5562600"/>
            <a:ext cx="1447800" cy="129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35" name="Text Box 23"/>
          <p:cNvSpPr txBox="1">
            <a:spLocks noChangeArrowheads="1"/>
          </p:cNvSpPr>
          <p:nvPr/>
        </p:nvSpPr>
        <p:spPr bwMode="auto">
          <a:xfrm>
            <a:off x="609600" y="1524000"/>
            <a:ext cx="6721475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6568" name="Rectangle 24"/>
          <p:cNvSpPr>
            <a:spLocks noChangeArrowheads="1"/>
          </p:cNvSpPr>
          <p:nvPr/>
        </p:nvSpPr>
        <p:spPr bwMode="auto">
          <a:xfrm>
            <a:off x="381000" y="1295400"/>
            <a:ext cx="48768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Look at the house.</a:t>
            </a:r>
          </a:p>
        </p:txBody>
      </p:sp>
      <p:sp>
        <p:nvSpPr>
          <p:cNvPr id="26637" name="Text Box 25"/>
          <p:cNvSpPr txBox="1">
            <a:spLocks noChangeArrowheads="1"/>
          </p:cNvSpPr>
          <p:nvPr/>
        </p:nvSpPr>
        <p:spPr bwMode="auto">
          <a:xfrm>
            <a:off x="1050925" y="2474913"/>
            <a:ext cx="6492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6570" name="Rectangle 26"/>
          <p:cNvSpPr>
            <a:spLocks noChangeArrowheads="1"/>
          </p:cNvSpPr>
          <p:nvPr/>
        </p:nvSpPr>
        <p:spPr bwMode="auto">
          <a:xfrm>
            <a:off x="0" y="1905000"/>
            <a:ext cx="9296400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(1</a:t>
            </a:r>
            <a:r>
              <a:rPr lang="en-US" altLang="en-US" sz="3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)……… .  of </a:t>
            </a: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house, there is a big (2)…….. </a:t>
            </a:r>
            <a:r>
              <a:rPr lang="en-US" altLang="en-US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.</a:t>
            </a:r>
            <a:r>
              <a:rPr lang="en-US" altLang="en-US" sz="3200" dirty="0"/>
              <a:t>   .</a:t>
            </a:r>
          </a:p>
        </p:txBody>
      </p:sp>
      <p:sp>
        <p:nvSpPr>
          <p:cNvPr id="876572" name="Rectangle 28"/>
          <p:cNvSpPr>
            <a:spLocks noChangeArrowheads="1"/>
          </p:cNvSpPr>
          <p:nvPr/>
        </p:nvSpPr>
        <p:spPr bwMode="auto">
          <a:xfrm>
            <a:off x="0" y="2667000"/>
            <a:ext cx="6591869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Behind the house, there are tall trees.</a:t>
            </a:r>
          </a:p>
        </p:txBody>
      </p:sp>
      <p:sp>
        <p:nvSpPr>
          <p:cNvPr id="876574" name="Rectangle 30"/>
          <p:cNvSpPr>
            <a:spLocks noChangeArrowheads="1"/>
          </p:cNvSpPr>
          <p:nvPr/>
        </p:nvSpPr>
        <p:spPr bwMode="auto">
          <a:xfrm>
            <a:off x="0" y="3429000"/>
            <a:ext cx="88392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(3)</a:t>
            </a:r>
            <a:r>
              <a:rPr lang="en-US" altLang="en-US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………..</a:t>
            </a:r>
            <a:r>
              <a:rPr lang="en-US" altLang="en-US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the tall trees, there are (4</a:t>
            </a:r>
            <a:r>
              <a:rPr lang="en-US" altLang="en-US" sz="3000" b="1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) </a:t>
            </a: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………....</a:t>
            </a:r>
          </a:p>
        </p:txBody>
      </p:sp>
      <p:sp>
        <p:nvSpPr>
          <p:cNvPr id="26641" name="Text Box 31"/>
          <p:cNvSpPr txBox="1">
            <a:spLocks noChangeArrowheads="1"/>
          </p:cNvSpPr>
          <p:nvPr/>
        </p:nvSpPr>
        <p:spPr bwMode="auto">
          <a:xfrm>
            <a:off x="5562600" y="3962400"/>
            <a:ext cx="18415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/>
          </a:p>
        </p:txBody>
      </p:sp>
      <p:sp>
        <p:nvSpPr>
          <p:cNvPr id="876576" name="Rectangle 32"/>
          <p:cNvSpPr>
            <a:spLocks noChangeArrowheads="1"/>
          </p:cNvSpPr>
          <p:nvPr/>
        </p:nvSpPr>
        <p:spPr bwMode="auto">
          <a:xfrm>
            <a:off x="0" y="4191000"/>
            <a:ext cx="8466138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the (5)…… of the house, there is a (6) …….</a:t>
            </a:r>
          </a:p>
        </p:txBody>
      </p:sp>
      <p:sp>
        <p:nvSpPr>
          <p:cNvPr id="876578" name="Rectangle 34"/>
          <p:cNvSpPr>
            <a:spLocks noChangeArrowheads="1"/>
          </p:cNvSpPr>
          <p:nvPr/>
        </p:nvSpPr>
        <p:spPr bwMode="auto">
          <a:xfrm>
            <a:off x="0" y="4876800"/>
            <a:ext cx="8507413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en-US" altLang="en-US" sz="3000" dirty="0">
                <a:effectLst>
                  <a:outerShdw blurRad="38100" dist="38100" dir="2700000" algn="tl">
                    <a:srgbClr val="C0C0C0"/>
                  </a:outerShdw>
                </a:effectLst>
              </a:rPr>
              <a:t>To the (7) ……..of the house, there are (8) ……</a:t>
            </a:r>
            <a:endParaRPr lang="vi-VN" altLang="en-US" sz="3000" dirty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sp>
        <p:nvSpPr>
          <p:cNvPr id="876580" name="Text Box 36"/>
          <p:cNvSpPr txBox="1">
            <a:spLocks noChangeArrowheads="1"/>
          </p:cNvSpPr>
          <p:nvPr/>
        </p:nvSpPr>
        <p:spPr bwMode="auto">
          <a:xfrm>
            <a:off x="609600" y="1905000"/>
            <a:ext cx="16764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FF0000"/>
                </a:solidFill>
              </a:rPr>
              <a:t>In front </a:t>
            </a:r>
            <a:endParaRPr lang="en-US" altLang="en-US" sz="3000" dirty="0">
              <a:solidFill>
                <a:srgbClr val="FF0000"/>
              </a:solidFill>
            </a:endParaRPr>
          </a:p>
        </p:txBody>
      </p:sp>
      <p:sp>
        <p:nvSpPr>
          <p:cNvPr id="876581" name="Text Box 37"/>
          <p:cNvSpPr txBox="1">
            <a:spLocks noChangeArrowheads="1"/>
          </p:cNvSpPr>
          <p:nvPr/>
        </p:nvSpPr>
        <p:spPr bwMode="auto">
          <a:xfrm>
            <a:off x="7239000" y="1905000"/>
            <a:ext cx="990600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FF0000"/>
                </a:solidFill>
              </a:rPr>
              <a:t>yard</a:t>
            </a:r>
          </a:p>
        </p:txBody>
      </p:sp>
      <p:sp>
        <p:nvSpPr>
          <p:cNvPr id="876582" name="Text Box 38"/>
          <p:cNvSpPr txBox="1">
            <a:spLocks noChangeArrowheads="1"/>
          </p:cNvSpPr>
          <p:nvPr/>
        </p:nvSpPr>
        <p:spPr bwMode="auto">
          <a:xfrm>
            <a:off x="609600" y="3352800"/>
            <a:ext cx="1539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FF0000"/>
                </a:solidFill>
              </a:rPr>
              <a:t>Behind</a:t>
            </a:r>
          </a:p>
        </p:txBody>
      </p:sp>
      <p:sp>
        <p:nvSpPr>
          <p:cNvPr id="876583" name="Text Box 39"/>
          <p:cNvSpPr txBox="1">
            <a:spLocks noChangeArrowheads="1"/>
          </p:cNvSpPr>
          <p:nvPr/>
        </p:nvSpPr>
        <p:spPr bwMode="auto">
          <a:xfrm>
            <a:off x="6553200" y="3352800"/>
            <a:ext cx="21494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FF0000"/>
                </a:solidFill>
              </a:rPr>
              <a:t>mountains.</a:t>
            </a:r>
            <a:endParaRPr lang="en-US" altLang="en-US" sz="3000" dirty="0">
              <a:solidFill>
                <a:srgbClr val="FF0000"/>
              </a:solidFill>
            </a:endParaRPr>
          </a:p>
        </p:txBody>
      </p:sp>
      <p:sp>
        <p:nvSpPr>
          <p:cNvPr id="876584" name="Text Box 40"/>
          <p:cNvSpPr txBox="1">
            <a:spLocks noChangeArrowheads="1"/>
          </p:cNvSpPr>
          <p:nvPr/>
        </p:nvSpPr>
        <p:spPr bwMode="auto">
          <a:xfrm>
            <a:off x="1828800" y="4114800"/>
            <a:ext cx="777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FF0000"/>
                </a:solidFill>
              </a:rPr>
              <a:t>left</a:t>
            </a:r>
          </a:p>
        </p:txBody>
      </p:sp>
      <p:sp>
        <p:nvSpPr>
          <p:cNvPr id="876585" name="Text Box 41"/>
          <p:cNvSpPr txBox="1">
            <a:spLocks noChangeArrowheads="1"/>
          </p:cNvSpPr>
          <p:nvPr/>
        </p:nvSpPr>
        <p:spPr bwMode="auto">
          <a:xfrm>
            <a:off x="7239000" y="4114800"/>
            <a:ext cx="1219200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FF0000"/>
                </a:solidFill>
              </a:rPr>
              <a:t>well.</a:t>
            </a:r>
            <a:endParaRPr lang="en-US" altLang="en-US" sz="3000" dirty="0">
              <a:solidFill>
                <a:srgbClr val="FF0000"/>
              </a:solidFill>
            </a:endParaRPr>
          </a:p>
        </p:txBody>
      </p:sp>
      <p:sp>
        <p:nvSpPr>
          <p:cNvPr id="876586" name="Text Box 42"/>
          <p:cNvSpPr txBox="1">
            <a:spLocks noChangeArrowheads="1"/>
          </p:cNvSpPr>
          <p:nvPr/>
        </p:nvSpPr>
        <p:spPr bwMode="auto">
          <a:xfrm>
            <a:off x="1752600" y="4800600"/>
            <a:ext cx="11588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>
                <a:solidFill>
                  <a:srgbClr val="FF0000"/>
                </a:solidFill>
              </a:rPr>
              <a:t>right</a:t>
            </a:r>
          </a:p>
        </p:txBody>
      </p:sp>
      <p:sp>
        <p:nvSpPr>
          <p:cNvPr id="876587" name="Text Box 43"/>
          <p:cNvSpPr txBox="1">
            <a:spLocks noChangeArrowheads="1"/>
          </p:cNvSpPr>
          <p:nvPr/>
        </p:nvSpPr>
        <p:spPr bwMode="auto">
          <a:xfrm>
            <a:off x="7162800" y="4876800"/>
            <a:ext cx="1539875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000" dirty="0" smtClean="0">
                <a:solidFill>
                  <a:srgbClr val="FF0000"/>
                </a:solidFill>
              </a:rPr>
              <a:t>flowers.</a:t>
            </a:r>
            <a:endParaRPr lang="en-US" altLang="en-US" sz="3000" dirty="0">
              <a:solidFill>
                <a:srgbClr val="FF0000"/>
              </a:solidFill>
            </a:endParaRPr>
          </a:p>
        </p:txBody>
      </p:sp>
      <p:pic>
        <p:nvPicPr>
          <p:cNvPr id="28" name="Picture 7" descr="c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5334000"/>
            <a:ext cx="2514600" cy="15306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8765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876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8765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765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8765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2" dur="2000"/>
                                        <p:tgtEl>
                                          <p:spTgt spid="8765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76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65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8765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6580" grpId="0"/>
      <p:bldP spid="876581" grpId="0"/>
      <p:bldP spid="876582" grpId="0"/>
      <p:bldP spid="876583" grpId="0"/>
      <p:bldP spid="876584" grpId="0"/>
      <p:bldP spid="876585" grpId="0"/>
      <p:bldP spid="876586" grpId="0"/>
      <p:bldP spid="87658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WordArt 4"/>
          <p:cNvSpPr>
            <a:spLocks noChangeArrowheads="1" noChangeShapeType="1" noTextEdit="1"/>
          </p:cNvSpPr>
          <p:nvPr/>
        </p:nvSpPr>
        <p:spPr bwMode="auto">
          <a:xfrm>
            <a:off x="2133600" y="381000"/>
            <a:ext cx="4953000" cy="16764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>
                <a:ln w="57150">
                  <a:solidFill>
                    <a:srgbClr val="FF66FF"/>
                  </a:solidFill>
                  <a:round/>
                  <a:headEnd/>
                  <a:tailEnd/>
                </a:ln>
                <a:solidFill>
                  <a:srgbClr val="0033CC"/>
                </a:solidFill>
                <a:latin typeface="Impact"/>
              </a:rPr>
              <a:t>Homework</a:t>
            </a:r>
          </a:p>
        </p:txBody>
      </p:sp>
      <p:sp>
        <p:nvSpPr>
          <p:cNvPr id="27651" name="Text Box 5"/>
          <p:cNvSpPr txBox="1">
            <a:spLocks noChangeArrowheads="1"/>
          </p:cNvSpPr>
          <p:nvPr/>
        </p:nvSpPr>
        <p:spPr bwMode="auto">
          <a:xfrm>
            <a:off x="914400" y="2362200"/>
            <a:ext cx="5807075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</a:rPr>
              <a:t>- Learn </a:t>
            </a:r>
            <a:r>
              <a:rPr lang="en-US" altLang="en-US" sz="3200" b="1" dirty="0">
                <a:solidFill>
                  <a:srgbClr val="002060"/>
                </a:solidFill>
              </a:rPr>
              <a:t>the new words.</a:t>
            </a:r>
            <a:r>
              <a:rPr lang="en-US" altLang="en-US" sz="3200" dirty="0">
                <a:solidFill>
                  <a:srgbClr val="002060"/>
                </a:solidFill>
              </a:rPr>
              <a:t> </a:t>
            </a:r>
          </a:p>
        </p:txBody>
      </p:sp>
      <p:sp>
        <p:nvSpPr>
          <p:cNvPr id="27653" name="Text Box 7"/>
          <p:cNvSpPr txBox="1">
            <a:spLocks noChangeArrowheads="1"/>
          </p:cNvSpPr>
          <p:nvPr/>
        </p:nvSpPr>
        <p:spPr bwMode="auto">
          <a:xfrm>
            <a:off x="914400" y="3048000"/>
            <a:ext cx="8229600" cy="106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</a:rPr>
              <a:t>- Write </a:t>
            </a:r>
            <a:r>
              <a:rPr lang="en-US" altLang="en-US" sz="3200" b="1" dirty="0">
                <a:solidFill>
                  <a:srgbClr val="002060"/>
                </a:solidFill>
              </a:rPr>
              <a:t>5 sentences describing around your house. </a:t>
            </a:r>
          </a:p>
        </p:txBody>
      </p:sp>
      <p:sp>
        <p:nvSpPr>
          <p:cNvPr id="27654" name="Text Box 8"/>
          <p:cNvSpPr txBox="1">
            <a:spLocks noChangeArrowheads="1"/>
          </p:cNvSpPr>
          <p:nvPr/>
        </p:nvSpPr>
        <p:spPr bwMode="auto">
          <a:xfrm>
            <a:off x="914400" y="4191000"/>
            <a:ext cx="7407275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3200" b="1" dirty="0" smtClean="0">
                <a:solidFill>
                  <a:srgbClr val="002060"/>
                </a:solidFill>
              </a:rPr>
              <a:t>- Prepare </a:t>
            </a:r>
            <a:r>
              <a:rPr lang="en-US" altLang="en-US" sz="3200" b="1" dirty="0">
                <a:solidFill>
                  <a:srgbClr val="002060"/>
                </a:solidFill>
              </a:rPr>
              <a:t>the new lesson. (C3,C4)</a:t>
            </a: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9" name="Picture 7" descr="Entertainment-02-june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2400" y="4191000"/>
            <a:ext cx="1000125" cy="962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0" name="Picture 8" descr="t3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-1295400"/>
            <a:ext cx="9144000" cy="8534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1" name="Picture 9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81400" y="61722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2" name="Picture 10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62000" y="56388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3" name="Picture 11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10200" y="22860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4" name="Picture 12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7391400" y="55626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5" name="Picture 13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8077200" y="16002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6" name="Picture 14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09600" y="34290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7" name="Picture 15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57400" y="6858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8" name="Picture 16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33400" y="19050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89" name="Picture 17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438400" y="45720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8690" name="Picture 18" descr="DSTARS-P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657600" y="3048000"/>
            <a:ext cx="522288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87827" name="WordArt 19"/>
          <p:cNvSpPr>
            <a:spLocks noChangeArrowheads="1" noChangeShapeType="1" noTextEdit="1"/>
          </p:cNvSpPr>
          <p:nvPr/>
        </p:nvSpPr>
        <p:spPr bwMode="auto">
          <a:xfrm>
            <a:off x="2057400" y="457200"/>
            <a:ext cx="5105400" cy="1371600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26227"/>
              </a:avLst>
            </a:prstTxWarp>
          </a:bodyPr>
          <a:lstStyle/>
          <a:p>
            <a:pPr algn="ctr"/>
            <a:r>
              <a:rPr lang="en-US" sz="3600" kern="10" dirty="0">
                <a:ln w="57150">
                  <a:solidFill>
                    <a:srgbClr val="008000"/>
                  </a:solidFill>
                  <a:round/>
                  <a:headEnd/>
                  <a:tailEnd/>
                </a:ln>
                <a:solidFill>
                  <a:srgbClr val="FF3300"/>
                </a:solidFill>
                <a:latin typeface="Impact"/>
              </a:rPr>
              <a:t>Goodbye</a:t>
            </a:r>
          </a:p>
        </p:txBody>
      </p:sp>
      <p:pic>
        <p:nvPicPr>
          <p:cNvPr id="28692" name="Picture 20" descr="chrysanthemum-orange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267200"/>
            <a:ext cx="2667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87829" name="Picture 21" descr="daisy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4191000"/>
            <a:ext cx="2667000" cy="205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>
    <p:strips dir="r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3000"/>
                                        <p:tgtEl>
                                          <p:spTgt spid="8878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78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0" dur="2000"/>
                                        <p:tgtEl>
                                          <p:spTgt spid="88782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782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4" name="Line 208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5" name="Line 209"/>
          <p:cNvSpPr>
            <a:spLocks noChangeShapeType="1"/>
          </p:cNvSpPr>
          <p:nvPr/>
        </p:nvSpPr>
        <p:spPr bwMode="auto">
          <a:xfrm>
            <a:off x="457200" y="762000"/>
            <a:ext cx="830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6156" name="WordArt 36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4953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Unit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 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Lesson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6159" name="AutoShape 15"/>
          <p:cNvSpPr>
            <a:spLocks noChangeArrowheads="1"/>
          </p:cNvSpPr>
          <p:nvPr/>
        </p:nvSpPr>
        <p:spPr bwMode="auto">
          <a:xfrm>
            <a:off x="3124200" y="1600200"/>
            <a:ext cx="2971800" cy="28194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AutoShape 14"/>
          <p:cNvSpPr>
            <a:spLocks noChangeArrowheads="1"/>
          </p:cNvSpPr>
          <p:nvPr/>
        </p:nvSpPr>
        <p:spPr bwMode="auto">
          <a:xfrm>
            <a:off x="3124200" y="4876800"/>
            <a:ext cx="1524000" cy="1447800"/>
          </a:xfrm>
          <a:prstGeom prst="smileyFace">
            <a:avLst>
              <a:gd name="adj" fmla="val 4653"/>
            </a:avLst>
          </a:prstGeom>
          <a:solidFill>
            <a:srgbClr val="00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" name="AutoShape 14"/>
          <p:cNvSpPr>
            <a:spLocks noChangeArrowheads="1"/>
          </p:cNvSpPr>
          <p:nvPr/>
        </p:nvSpPr>
        <p:spPr bwMode="auto">
          <a:xfrm>
            <a:off x="4114800" y="1143000"/>
            <a:ext cx="1524000" cy="1447800"/>
          </a:xfrm>
          <a:prstGeom prst="smileyFace">
            <a:avLst>
              <a:gd name="adj" fmla="val 4653"/>
            </a:avLst>
          </a:prstGeom>
          <a:solidFill>
            <a:srgbClr val="00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4" name="AutoShape 15"/>
          <p:cNvSpPr>
            <a:spLocks noChangeArrowheads="1"/>
          </p:cNvSpPr>
          <p:nvPr/>
        </p:nvSpPr>
        <p:spPr bwMode="auto">
          <a:xfrm>
            <a:off x="3124200" y="2362200"/>
            <a:ext cx="2971800" cy="28194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5" name="AutoShape 15"/>
          <p:cNvSpPr>
            <a:spLocks noChangeArrowheads="1"/>
          </p:cNvSpPr>
          <p:nvPr/>
        </p:nvSpPr>
        <p:spPr bwMode="auto">
          <a:xfrm>
            <a:off x="3276600" y="2514600"/>
            <a:ext cx="2971800" cy="28194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6" name="AutoShape 14"/>
          <p:cNvSpPr>
            <a:spLocks noChangeArrowheads="1"/>
          </p:cNvSpPr>
          <p:nvPr/>
        </p:nvSpPr>
        <p:spPr bwMode="auto">
          <a:xfrm>
            <a:off x="1066800" y="3962400"/>
            <a:ext cx="1524000" cy="1447800"/>
          </a:xfrm>
          <a:prstGeom prst="smileyFace">
            <a:avLst>
              <a:gd name="adj" fmla="val 4653"/>
            </a:avLst>
          </a:prstGeom>
          <a:solidFill>
            <a:srgbClr val="00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7" name="AutoShape 15"/>
          <p:cNvSpPr>
            <a:spLocks noChangeArrowheads="1"/>
          </p:cNvSpPr>
          <p:nvPr/>
        </p:nvSpPr>
        <p:spPr bwMode="auto">
          <a:xfrm>
            <a:off x="2971800" y="2514600"/>
            <a:ext cx="2971800" cy="28194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8" name="AutoShape 14"/>
          <p:cNvSpPr>
            <a:spLocks noChangeArrowheads="1"/>
          </p:cNvSpPr>
          <p:nvPr/>
        </p:nvSpPr>
        <p:spPr bwMode="auto">
          <a:xfrm>
            <a:off x="6553200" y="3886200"/>
            <a:ext cx="1524000" cy="1447800"/>
          </a:xfrm>
          <a:prstGeom prst="smileyFace">
            <a:avLst>
              <a:gd name="adj" fmla="val 4653"/>
            </a:avLst>
          </a:prstGeom>
          <a:solidFill>
            <a:srgbClr val="00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9" name="AutoShape 15"/>
          <p:cNvSpPr>
            <a:spLocks noChangeArrowheads="1"/>
          </p:cNvSpPr>
          <p:nvPr/>
        </p:nvSpPr>
        <p:spPr bwMode="auto">
          <a:xfrm>
            <a:off x="457200" y="2743200"/>
            <a:ext cx="2971800" cy="28194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0" name="AutoShape 15"/>
          <p:cNvSpPr>
            <a:spLocks noChangeArrowheads="1"/>
          </p:cNvSpPr>
          <p:nvPr/>
        </p:nvSpPr>
        <p:spPr bwMode="auto">
          <a:xfrm>
            <a:off x="5562600" y="2743200"/>
            <a:ext cx="2971800" cy="2819400"/>
          </a:xfrm>
          <a:prstGeom prst="cube">
            <a:avLst>
              <a:gd name="adj" fmla="val 25000"/>
            </a:avLst>
          </a:prstGeom>
          <a:solidFill>
            <a:srgbClr val="FF00FF"/>
          </a:solidFill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1" name="AutoShape 14"/>
          <p:cNvSpPr>
            <a:spLocks noChangeArrowheads="1"/>
          </p:cNvSpPr>
          <p:nvPr/>
        </p:nvSpPr>
        <p:spPr bwMode="auto">
          <a:xfrm>
            <a:off x="3733800" y="4114800"/>
            <a:ext cx="1524000" cy="1447800"/>
          </a:xfrm>
          <a:prstGeom prst="smileyFace">
            <a:avLst>
              <a:gd name="adj" fmla="val 4653"/>
            </a:avLst>
          </a:prstGeom>
          <a:solidFill>
            <a:srgbClr val="00FF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2" name="Picture 31" descr="http://petalia.org/images/donkey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0" y="1905000"/>
            <a:ext cx="5257800" cy="3505200"/>
          </a:xfrm>
          <a:prstGeom prst="rect">
            <a:avLst/>
          </a:prstGeom>
          <a:noFill/>
        </p:spPr>
      </p:pic>
      <p:pic>
        <p:nvPicPr>
          <p:cNvPr id="53" name="Picture 33" descr="http://www.anhnen.info/vn/anh/anh-thien-nhien/file/thumb/450/253/63505688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1447800"/>
            <a:ext cx="5638800" cy="4267200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7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6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49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2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4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5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8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5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97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9" fill="hold">
                      <p:stCondLst>
                        <p:cond delay="indefinite"/>
                      </p:stCondLst>
                      <p:childTnLst>
                        <p:par>
                          <p:cTn id="100" fill="hold">
                            <p:stCondLst>
                              <p:cond delay="0"/>
                            </p:stCondLst>
                            <p:childTnLst>
                              <p:par>
                                <p:cTn id="101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9" grpId="0" animBg="1"/>
      <p:bldP spid="6159" grpId="1" animBg="1"/>
      <p:bldP spid="36" grpId="0" animBg="1"/>
      <p:bldP spid="36" grpId="1" animBg="1"/>
      <p:bldP spid="43" grpId="0" animBg="1"/>
      <p:bldP spid="43" grpId="1" animBg="1"/>
      <p:bldP spid="44" grpId="0" animBg="1"/>
      <p:bldP spid="44" grpId="1" animBg="1"/>
      <p:bldP spid="45" grpId="0" animBg="1"/>
      <p:bldP spid="45" grpId="1" animBg="1"/>
      <p:bldP spid="46" grpId="0" animBg="1"/>
      <p:bldP spid="46" grpId="1" animBg="1"/>
      <p:bldP spid="47" grpId="0" animBg="1"/>
      <p:bldP spid="47" grpId="1" animBg="1"/>
      <p:bldP spid="48" grpId="0" animBg="1"/>
      <p:bldP spid="48" grpId="1" animBg="1"/>
      <p:bldP spid="49" grpId="0" animBg="1"/>
      <p:bldP spid="49" grpId="1" animBg="1"/>
      <p:bldP spid="50" grpId="0" animBg="1"/>
      <p:bldP spid="50" grpId="1" animBg="1"/>
      <p:bldP spid="51" grpId="0" animBg="1"/>
      <p:bldP spid="51" grpId="1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17"/>
          <p:cNvSpPr txBox="1">
            <a:spLocks noChangeArrowheads="1"/>
          </p:cNvSpPr>
          <p:nvPr/>
        </p:nvSpPr>
        <p:spPr bwMode="auto">
          <a:xfrm>
            <a:off x="365125" y="1408113"/>
            <a:ext cx="2530475" cy="5191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1.</a:t>
            </a:r>
            <a:r>
              <a:rPr lang="en-US" altLang="en-US" sz="2800" b="1" dirty="0"/>
              <a:t> in front of </a:t>
            </a:r>
          </a:p>
        </p:txBody>
      </p:sp>
      <p:sp>
        <p:nvSpPr>
          <p:cNvPr id="6148" name="Text Box 18"/>
          <p:cNvSpPr txBox="1">
            <a:spLocks noChangeArrowheads="1"/>
          </p:cNvSpPr>
          <p:nvPr/>
        </p:nvSpPr>
        <p:spPr bwMode="auto">
          <a:xfrm>
            <a:off x="381000" y="2057400"/>
            <a:ext cx="27590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2.</a:t>
            </a:r>
            <a:r>
              <a:rPr lang="en-US" altLang="en-US" sz="2800" b="1" dirty="0"/>
              <a:t> behind</a:t>
            </a:r>
          </a:p>
        </p:txBody>
      </p:sp>
      <p:sp>
        <p:nvSpPr>
          <p:cNvPr id="6149" name="Text Box 19"/>
          <p:cNvSpPr txBox="1">
            <a:spLocks noChangeArrowheads="1"/>
          </p:cNvSpPr>
          <p:nvPr/>
        </p:nvSpPr>
        <p:spPr bwMode="auto">
          <a:xfrm>
            <a:off x="381000" y="2667000"/>
            <a:ext cx="32162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3.</a:t>
            </a:r>
            <a:r>
              <a:rPr lang="en-US" altLang="en-US" sz="2800" b="1" dirty="0"/>
              <a:t> to the left of</a:t>
            </a:r>
            <a:r>
              <a:rPr lang="en-US" altLang="en-US" sz="2800" dirty="0"/>
              <a:t> </a:t>
            </a:r>
          </a:p>
        </p:txBody>
      </p:sp>
      <p:sp>
        <p:nvSpPr>
          <p:cNvPr id="6150" name="Text Box 20"/>
          <p:cNvSpPr txBox="1">
            <a:spLocks noChangeArrowheads="1"/>
          </p:cNvSpPr>
          <p:nvPr/>
        </p:nvSpPr>
        <p:spPr bwMode="auto">
          <a:xfrm>
            <a:off x="381000" y="3352800"/>
            <a:ext cx="3048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4.</a:t>
            </a:r>
            <a:r>
              <a:rPr lang="en-US" altLang="en-US" sz="2800" b="1" dirty="0"/>
              <a:t> to the right of</a:t>
            </a:r>
            <a:r>
              <a:rPr lang="en-US" altLang="en-US" sz="2800" dirty="0"/>
              <a:t> </a:t>
            </a:r>
          </a:p>
        </p:txBody>
      </p:sp>
      <p:sp>
        <p:nvSpPr>
          <p:cNvPr id="6151" name="Text Box 21"/>
          <p:cNvSpPr txBox="1">
            <a:spLocks noChangeArrowheads="1"/>
          </p:cNvSpPr>
          <p:nvPr/>
        </p:nvSpPr>
        <p:spPr bwMode="auto">
          <a:xfrm>
            <a:off x="381000" y="3962400"/>
            <a:ext cx="2530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5.</a:t>
            </a:r>
            <a:r>
              <a:rPr lang="en-US" altLang="en-US" sz="2800" b="1" dirty="0"/>
              <a:t> between</a:t>
            </a:r>
          </a:p>
        </p:txBody>
      </p:sp>
      <p:sp>
        <p:nvSpPr>
          <p:cNvPr id="6152" name="Text Box 22"/>
          <p:cNvSpPr txBox="1">
            <a:spLocks noChangeArrowheads="1"/>
          </p:cNvSpPr>
          <p:nvPr/>
        </p:nvSpPr>
        <p:spPr bwMode="auto">
          <a:xfrm>
            <a:off x="381000" y="4572000"/>
            <a:ext cx="1768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6.</a:t>
            </a:r>
            <a:r>
              <a:rPr lang="en-US" altLang="en-US" sz="2800" b="1" dirty="0"/>
              <a:t> a well</a:t>
            </a:r>
          </a:p>
        </p:txBody>
      </p:sp>
      <p:sp>
        <p:nvSpPr>
          <p:cNvPr id="6153" name="Text Box 23"/>
          <p:cNvSpPr txBox="1">
            <a:spLocks noChangeArrowheads="1"/>
          </p:cNvSpPr>
          <p:nvPr/>
        </p:nvSpPr>
        <p:spPr bwMode="auto">
          <a:xfrm>
            <a:off x="381000" y="51816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7.</a:t>
            </a:r>
            <a:r>
              <a:rPr lang="en-US" altLang="en-US" sz="2800" b="1" dirty="0"/>
              <a:t> a mountain</a:t>
            </a:r>
          </a:p>
        </p:txBody>
      </p:sp>
      <p:sp>
        <p:nvSpPr>
          <p:cNvPr id="6154" name="Text Box 24"/>
          <p:cNvSpPr txBox="1">
            <a:spLocks noChangeArrowheads="1"/>
          </p:cNvSpPr>
          <p:nvPr/>
        </p:nvSpPr>
        <p:spPr bwMode="auto">
          <a:xfrm>
            <a:off x="5715000" y="14478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a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cái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giếng</a:t>
            </a:r>
            <a:r>
              <a:rPr lang="en-US" altLang="en-US" dirty="0"/>
              <a:t> </a:t>
            </a:r>
          </a:p>
        </p:txBody>
      </p:sp>
      <p:sp>
        <p:nvSpPr>
          <p:cNvPr id="6155" name="Text Box 25"/>
          <p:cNvSpPr txBox="1">
            <a:spLocks noChangeArrowheads="1"/>
          </p:cNvSpPr>
          <p:nvPr/>
        </p:nvSpPr>
        <p:spPr bwMode="auto">
          <a:xfrm>
            <a:off x="5715000" y="20574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b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 smtClean="0"/>
              <a:t>phía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bên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trái</a:t>
            </a:r>
            <a:endParaRPr lang="en-US" altLang="en-US" sz="2800" b="1" dirty="0"/>
          </a:p>
        </p:txBody>
      </p:sp>
      <p:sp>
        <p:nvSpPr>
          <p:cNvPr id="6157" name="Text Box 27"/>
          <p:cNvSpPr txBox="1">
            <a:spLocks noChangeArrowheads="1"/>
          </p:cNvSpPr>
          <p:nvPr/>
        </p:nvSpPr>
        <p:spPr bwMode="auto">
          <a:xfrm>
            <a:off x="5715000" y="3276600"/>
            <a:ext cx="2149475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d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ngọn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núi</a:t>
            </a:r>
            <a:endParaRPr lang="en-US" altLang="en-US" sz="2800" b="1" dirty="0"/>
          </a:p>
        </p:txBody>
      </p:sp>
      <p:sp>
        <p:nvSpPr>
          <p:cNvPr id="6158" name="Text Box 28"/>
          <p:cNvSpPr txBox="1">
            <a:spLocks noChangeArrowheads="1"/>
          </p:cNvSpPr>
          <p:nvPr/>
        </p:nvSpPr>
        <p:spPr bwMode="auto">
          <a:xfrm>
            <a:off x="5715000" y="3886200"/>
            <a:ext cx="2819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e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r>
              <a:rPr lang="en-US" altLang="en-US" sz="2800" b="1" dirty="0" smtClean="0"/>
              <a:t> </a:t>
            </a:r>
            <a:r>
              <a:rPr lang="en-US" altLang="en-US" sz="2800" b="1" dirty="0" err="1"/>
              <a:t>phía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trước</a:t>
            </a:r>
            <a:endParaRPr lang="en-US" altLang="en-US" sz="2800" b="1" dirty="0"/>
          </a:p>
        </p:txBody>
      </p:sp>
      <p:sp>
        <p:nvSpPr>
          <p:cNvPr id="6159" name="Text Box 29"/>
          <p:cNvSpPr txBox="1">
            <a:spLocks noChangeArrowheads="1"/>
          </p:cNvSpPr>
          <p:nvPr/>
        </p:nvSpPr>
        <p:spPr bwMode="auto">
          <a:xfrm>
            <a:off x="5715000" y="4495800"/>
            <a:ext cx="34290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f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r>
              <a:rPr lang="en-US" altLang="en-US" sz="2800" b="1" dirty="0" smtClean="0"/>
              <a:t>  </a:t>
            </a:r>
            <a:r>
              <a:rPr lang="en-US" altLang="en-US" sz="2800" b="1" dirty="0" err="1"/>
              <a:t>phía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bên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phải</a:t>
            </a:r>
            <a:endParaRPr lang="en-US" altLang="en-US" sz="2800" b="1" dirty="0"/>
          </a:p>
        </p:txBody>
      </p:sp>
      <p:sp>
        <p:nvSpPr>
          <p:cNvPr id="6160" name="Text Box 30"/>
          <p:cNvSpPr txBox="1">
            <a:spLocks noChangeArrowheads="1"/>
          </p:cNvSpPr>
          <p:nvPr/>
        </p:nvSpPr>
        <p:spPr bwMode="auto">
          <a:xfrm>
            <a:off x="5715000" y="2667000"/>
            <a:ext cx="25908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c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 </a:t>
            </a:r>
            <a:r>
              <a:rPr lang="en-US" altLang="en-US" sz="2800" b="1" dirty="0" err="1"/>
              <a:t>phía</a:t>
            </a:r>
            <a:r>
              <a:rPr lang="en-US" altLang="en-US" sz="2800" b="1" dirty="0"/>
              <a:t> </a:t>
            </a:r>
            <a:r>
              <a:rPr lang="en-US" altLang="en-US" sz="2800" b="1" dirty="0" err="1"/>
              <a:t>sau</a:t>
            </a:r>
            <a:endParaRPr lang="en-US" altLang="en-US" sz="2800" b="1" dirty="0"/>
          </a:p>
        </p:txBody>
      </p:sp>
      <p:sp>
        <p:nvSpPr>
          <p:cNvPr id="867363" name="Line 35"/>
          <p:cNvSpPr>
            <a:spLocks noChangeShapeType="1"/>
          </p:cNvSpPr>
          <p:nvPr/>
        </p:nvSpPr>
        <p:spPr bwMode="auto">
          <a:xfrm>
            <a:off x="2514600" y="1828800"/>
            <a:ext cx="3200400" cy="2286000"/>
          </a:xfrm>
          <a:prstGeom prst="line">
            <a:avLst/>
          </a:prstGeom>
          <a:noFill/>
          <a:ln w="57150">
            <a:solidFill>
              <a:srgbClr val="0000FF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66" name="Line 38"/>
          <p:cNvSpPr>
            <a:spLocks noChangeShapeType="1"/>
          </p:cNvSpPr>
          <p:nvPr/>
        </p:nvSpPr>
        <p:spPr bwMode="auto">
          <a:xfrm>
            <a:off x="2057400" y="2362200"/>
            <a:ext cx="3657600" cy="533400"/>
          </a:xfrm>
          <a:prstGeom prst="line">
            <a:avLst/>
          </a:prstGeom>
          <a:noFill/>
          <a:ln w="57150">
            <a:solidFill>
              <a:srgbClr val="0099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67" name="Line 39"/>
          <p:cNvSpPr>
            <a:spLocks noChangeShapeType="1"/>
          </p:cNvSpPr>
          <p:nvPr/>
        </p:nvSpPr>
        <p:spPr bwMode="auto">
          <a:xfrm flipV="1">
            <a:off x="2971800" y="2286000"/>
            <a:ext cx="2819400" cy="609600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68" name="Line 40"/>
          <p:cNvSpPr>
            <a:spLocks noChangeShapeType="1"/>
          </p:cNvSpPr>
          <p:nvPr/>
        </p:nvSpPr>
        <p:spPr bwMode="auto">
          <a:xfrm>
            <a:off x="3200400" y="3733800"/>
            <a:ext cx="2590800" cy="990600"/>
          </a:xfrm>
          <a:prstGeom prst="line">
            <a:avLst/>
          </a:prstGeom>
          <a:noFill/>
          <a:ln w="57150">
            <a:solidFill>
              <a:srgbClr val="D60093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5" name="Line 41"/>
          <p:cNvSpPr>
            <a:spLocks noChangeShapeType="1"/>
          </p:cNvSpPr>
          <p:nvPr/>
        </p:nvSpPr>
        <p:spPr bwMode="auto">
          <a:xfrm>
            <a:off x="3352800" y="56388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70" name="Line 42"/>
          <p:cNvSpPr>
            <a:spLocks noChangeShapeType="1"/>
          </p:cNvSpPr>
          <p:nvPr/>
        </p:nvSpPr>
        <p:spPr bwMode="auto">
          <a:xfrm flipV="1">
            <a:off x="2057400" y="1828800"/>
            <a:ext cx="3810000" cy="297180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6167" name="Line 43"/>
          <p:cNvSpPr>
            <a:spLocks noChangeShapeType="1"/>
          </p:cNvSpPr>
          <p:nvPr/>
        </p:nvSpPr>
        <p:spPr bwMode="auto">
          <a:xfrm>
            <a:off x="3657600" y="55626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73" name="Line 45"/>
          <p:cNvSpPr>
            <a:spLocks noChangeShapeType="1"/>
          </p:cNvSpPr>
          <p:nvPr/>
        </p:nvSpPr>
        <p:spPr bwMode="auto">
          <a:xfrm flipV="1">
            <a:off x="2819400" y="3581400"/>
            <a:ext cx="2971800" cy="1752600"/>
          </a:xfrm>
          <a:prstGeom prst="line">
            <a:avLst/>
          </a:prstGeom>
          <a:noFill/>
          <a:ln w="57150">
            <a:solidFill>
              <a:srgbClr val="FF33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867374" name="Line 46"/>
          <p:cNvSpPr>
            <a:spLocks noChangeShapeType="1"/>
          </p:cNvSpPr>
          <p:nvPr/>
        </p:nvSpPr>
        <p:spPr bwMode="auto">
          <a:xfrm>
            <a:off x="2286000" y="4267200"/>
            <a:ext cx="3505200" cy="1219200"/>
          </a:xfrm>
          <a:prstGeom prst="line">
            <a:avLst/>
          </a:prstGeom>
          <a:noFill/>
          <a:ln w="57150">
            <a:solidFill>
              <a:schemeClr val="folHlink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="" xmlns:a14="http://schemas.microsoft.com/office/drawing/2010/main">
                <a:noFill/>
              </a14:hiddenFill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7" name="Text Box 26"/>
          <p:cNvSpPr txBox="1">
            <a:spLocks noChangeArrowheads="1"/>
          </p:cNvSpPr>
          <p:nvPr/>
        </p:nvSpPr>
        <p:spPr bwMode="auto">
          <a:xfrm>
            <a:off x="5791200" y="5181600"/>
            <a:ext cx="23622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dirty="0">
                <a:solidFill>
                  <a:srgbClr val="FF0000"/>
                </a:solidFill>
              </a:rPr>
              <a:t>h</a:t>
            </a:r>
            <a:r>
              <a:rPr lang="en-US" altLang="en-US" sz="2800" b="1" dirty="0" smtClean="0">
                <a:solidFill>
                  <a:srgbClr val="FF0000"/>
                </a:solidFill>
              </a:rPr>
              <a:t>.</a:t>
            </a:r>
            <a:r>
              <a:rPr lang="en-US" altLang="en-US" sz="2800" b="1" dirty="0" smtClean="0"/>
              <a:t> </a:t>
            </a:r>
            <a:r>
              <a:rPr lang="en-US" altLang="en-US" sz="2800" b="1" dirty="0"/>
              <a:t>ở </a:t>
            </a:r>
            <a:r>
              <a:rPr lang="en-US" altLang="en-US" sz="2800" b="1" dirty="0" err="1"/>
              <a:t>giữa</a:t>
            </a:r>
            <a:endParaRPr lang="en-US" altLang="en-US" sz="2800" b="1" dirty="0"/>
          </a:p>
        </p:txBody>
      </p:sp>
      <p:sp>
        <p:nvSpPr>
          <p:cNvPr id="29" name="Line 208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0" name="Line 209"/>
          <p:cNvSpPr>
            <a:spLocks noChangeShapeType="1"/>
          </p:cNvSpPr>
          <p:nvPr/>
        </p:nvSpPr>
        <p:spPr bwMode="auto">
          <a:xfrm>
            <a:off x="457200" y="762000"/>
            <a:ext cx="830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31" name="WordArt 36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4953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Unit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 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Lesson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6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6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6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61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2" dur="500"/>
                                        <p:tgtEl>
                                          <p:spTgt spid="61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0" dur="500"/>
                                        <p:tgtEl>
                                          <p:spTgt spid="8673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8673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6" dur="500"/>
                                        <p:tgtEl>
                                          <p:spTgt spid="8673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9" dur="500"/>
                                        <p:tgtEl>
                                          <p:spTgt spid="867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8673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8673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7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8" dur="500"/>
                                        <p:tgtEl>
                                          <p:spTgt spid="867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54" grpId="0"/>
      <p:bldP spid="6155" grpId="0"/>
      <p:bldP spid="6157" grpId="0"/>
      <p:bldP spid="6158" grpId="0"/>
      <p:bldP spid="6159" grpId="0"/>
      <p:bldP spid="6160" grpId="0"/>
      <p:bldP spid="867363" grpId="0" animBg="1"/>
      <p:bldP spid="867366" grpId="0" animBg="1"/>
      <p:bldP spid="867367" grpId="0" animBg="1"/>
      <p:bldP spid="867368" grpId="0" animBg="1"/>
      <p:bldP spid="867370" grpId="0" animBg="1"/>
      <p:bldP spid="867373" grpId="0" animBg="1"/>
      <p:bldP spid="867374" grpId="0" animBg="1"/>
      <p:bldP spid="2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660525" y="341313"/>
            <a:ext cx="595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pic>
        <p:nvPicPr>
          <p:cNvPr id="4102" name="Picture 12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162" y="381000"/>
            <a:ext cx="9408762" cy="62571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ctangle 3"/>
          <p:cNvSpPr/>
          <p:nvPr/>
        </p:nvSpPr>
        <p:spPr>
          <a:xfrm>
            <a:off x="0" y="762000"/>
            <a:ext cx="9144000" cy="7620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0" y="1447800"/>
            <a:ext cx="2057400" cy="50292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7543800" y="1447800"/>
            <a:ext cx="1600200" cy="51054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Line 208"/>
          <p:cNvSpPr>
            <a:spLocks noChangeShapeType="1"/>
          </p:cNvSpPr>
          <p:nvPr/>
        </p:nvSpPr>
        <p:spPr bwMode="auto">
          <a:xfrm>
            <a:off x="0" y="6858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" name="Line 209"/>
          <p:cNvSpPr>
            <a:spLocks noChangeShapeType="1"/>
          </p:cNvSpPr>
          <p:nvPr/>
        </p:nvSpPr>
        <p:spPr bwMode="auto">
          <a:xfrm>
            <a:off x="457200" y="762000"/>
            <a:ext cx="830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WordArt 36"/>
          <p:cNvSpPr>
            <a:spLocks noChangeArrowheads="1" noChangeShapeType="1" noTextEdit="1"/>
          </p:cNvSpPr>
          <p:nvPr/>
        </p:nvSpPr>
        <p:spPr bwMode="auto">
          <a:xfrm>
            <a:off x="2057400" y="152400"/>
            <a:ext cx="4953000" cy="3048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Unit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 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Lesson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7" name="Rectangle 71"/>
          <p:cNvSpPr>
            <a:spLocks noChangeArrowheads="1"/>
          </p:cNvSpPr>
          <p:nvPr/>
        </p:nvSpPr>
        <p:spPr bwMode="auto">
          <a:xfrm>
            <a:off x="2209800" y="4495800"/>
            <a:ext cx="762000" cy="381000"/>
          </a:xfrm>
          <a:prstGeom prst="rect">
            <a:avLst/>
          </a:prstGeom>
          <a:solidFill>
            <a:schemeClr val="bg1"/>
          </a:solidFill>
          <a:ln w="9525" algn="ctr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59" name="Line 208"/>
          <p:cNvSpPr>
            <a:spLocks noChangeShapeType="1"/>
          </p:cNvSpPr>
          <p:nvPr/>
        </p:nvSpPr>
        <p:spPr bwMode="auto">
          <a:xfrm>
            <a:off x="0" y="10668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2060" name="Line 209"/>
          <p:cNvSpPr>
            <a:spLocks noChangeShapeType="1"/>
          </p:cNvSpPr>
          <p:nvPr/>
        </p:nvSpPr>
        <p:spPr bwMode="auto">
          <a:xfrm>
            <a:off x="381000" y="1143000"/>
            <a:ext cx="830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5" name="WordArt 36"/>
          <p:cNvSpPr>
            <a:spLocks noChangeArrowheads="1" noChangeShapeType="1" noTextEdit="1"/>
          </p:cNvSpPr>
          <p:nvPr/>
        </p:nvSpPr>
        <p:spPr bwMode="auto">
          <a:xfrm>
            <a:off x="1600200" y="304800"/>
            <a:ext cx="495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Unit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 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Lesson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pic>
        <p:nvPicPr>
          <p:cNvPr id="18" name="Picture 12" descr="c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62200"/>
            <a:ext cx="8153400" cy="449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p:control spid="1028" name="TextBox7" r:id="rId2" imgW="8610480" imgH="457200"/>
      <p:control spid="1029" name="TextBox5" r:id="rId3" imgW="8534520" imgH="533520"/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660525" y="341313"/>
            <a:ext cx="595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pic>
        <p:nvPicPr>
          <p:cNvPr id="4102" name="Picture 12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1295400"/>
            <a:ext cx="8153400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Picture 51" descr="40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12192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Line 20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9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36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95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Unit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 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Lesson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8026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ext Box 5"/>
          <p:cNvSpPr txBox="1">
            <a:spLocks noChangeArrowheads="1"/>
          </p:cNvSpPr>
          <p:nvPr/>
        </p:nvSpPr>
        <p:spPr bwMode="auto">
          <a:xfrm>
            <a:off x="1660525" y="341313"/>
            <a:ext cx="59594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endParaRPr lang="en-US" altLang="en-US" b="1"/>
          </a:p>
        </p:txBody>
      </p:sp>
      <p:pic>
        <p:nvPicPr>
          <p:cNvPr id="4102" name="Picture 12" descr="c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3200400"/>
            <a:ext cx="4572000" cy="327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Line 208"/>
          <p:cNvSpPr>
            <a:spLocks noChangeShapeType="1"/>
          </p:cNvSpPr>
          <p:nvPr/>
        </p:nvSpPr>
        <p:spPr bwMode="auto">
          <a:xfrm>
            <a:off x="0" y="838200"/>
            <a:ext cx="9144000" cy="0"/>
          </a:xfrm>
          <a:prstGeom prst="line">
            <a:avLst/>
          </a:prstGeom>
          <a:noFill/>
          <a:ln w="9525">
            <a:solidFill>
              <a:srgbClr val="FF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0" name="Line 209"/>
          <p:cNvSpPr>
            <a:spLocks noChangeShapeType="1"/>
          </p:cNvSpPr>
          <p:nvPr/>
        </p:nvSpPr>
        <p:spPr bwMode="auto">
          <a:xfrm>
            <a:off x="457200" y="914400"/>
            <a:ext cx="83058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1" name="WordArt 36"/>
          <p:cNvSpPr>
            <a:spLocks noChangeArrowheads="1" noChangeShapeType="1" noTextEdit="1"/>
          </p:cNvSpPr>
          <p:nvPr/>
        </p:nvSpPr>
        <p:spPr bwMode="auto">
          <a:xfrm>
            <a:off x="2057400" y="228600"/>
            <a:ext cx="4953000" cy="457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9751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Unit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6 : </a:t>
            </a:r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Lesson </a:t>
            </a:r>
            <a:r>
              <a:rPr lang="en-US" sz="3600" kern="10" dirty="0" smtClean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Arial Black"/>
              </a:rPr>
              <a:t>4</a:t>
            </a:r>
            <a:endParaRPr lang="en-US" sz="3600" kern="10" dirty="0">
              <a:ln w="9525">
                <a:solidFill>
                  <a:srgbClr val="000000"/>
                </a:solidFill>
                <a:round/>
                <a:headEnd/>
                <a:tailEnd/>
              </a:ln>
              <a:solidFill>
                <a:srgbClr val="FF0000"/>
              </a:solidFill>
              <a:latin typeface="Arial Black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685800" y="2057400"/>
            <a:ext cx="54864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lphaLcPeriod"/>
            </a:pPr>
            <a:r>
              <a:rPr lang="en-US" sz="2400" dirty="0" smtClean="0"/>
              <a:t>Where is the yard?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Where are the tall trees?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Where are the mountains?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Where is the well?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Where are the flowers?</a:t>
            </a:r>
          </a:p>
          <a:p>
            <a:pPr marL="342900" indent="-342900">
              <a:buAutoNum type="alphaLcPeriod"/>
            </a:pPr>
            <a:r>
              <a:rPr lang="en-US" sz="2400" dirty="0" smtClean="0"/>
              <a:t>Where is the house?</a:t>
            </a:r>
            <a:endParaRPr lang="en-US" sz="2400" dirty="0"/>
          </a:p>
        </p:txBody>
      </p:sp>
      <p:sp>
        <p:nvSpPr>
          <p:cNvPr id="13" name="TextBox 12"/>
          <p:cNvSpPr txBox="1"/>
          <p:nvPr/>
        </p:nvSpPr>
        <p:spPr>
          <a:xfrm>
            <a:off x="457200" y="1143000"/>
            <a:ext cx="45720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2060"/>
                </a:solidFill>
              </a:rPr>
              <a:t>Answer the questions: </a:t>
            </a:r>
            <a:endParaRPr lang="en-US" sz="32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769802646"/>
      </p:ext>
    </p:extLst>
  </p:cSld>
  <p:clrMapOvr>
    <a:masterClrMapping/>
  </p:clrMapOvr>
  <p:transition>
    <p:pull dir="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5282" name="AutoShape 2">
            <a:hlinkClick r:id="rId5" action="ppaction://hlinksldjump"/>
          </p:cNvPr>
          <p:cNvSpPr>
            <a:spLocks noChangeArrowheads="1"/>
          </p:cNvSpPr>
          <p:nvPr/>
        </p:nvSpPr>
        <p:spPr bwMode="auto">
          <a:xfrm>
            <a:off x="2209800" y="1828800"/>
            <a:ext cx="1262063" cy="1189038"/>
          </a:xfrm>
          <a:prstGeom prst="smileyFace">
            <a:avLst>
              <a:gd name="adj" fmla="val 4653"/>
            </a:avLst>
          </a:prstGeom>
          <a:solidFill>
            <a:srgbClr val="00CCFF"/>
          </a:solidFill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latin typeface="Garamond" pitchFamily="18" charset="0"/>
              </a:rPr>
              <a:t>1</a:t>
            </a:r>
            <a:endParaRPr lang="vi-VN" altLang="en-US" sz="3200" b="1">
              <a:latin typeface="Garamond" pitchFamily="18" charset="0"/>
            </a:endParaRPr>
          </a:p>
        </p:txBody>
      </p:sp>
      <p:sp>
        <p:nvSpPr>
          <p:cNvPr id="865283" name="AutoShape 3">
            <a:hlinkClick r:id="rId6" action="ppaction://hlinksldjump"/>
          </p:cNvPr>
          <p:cNvSpPr>
            <a:spLocks noChangeArrowheads="1"/>
          </p:cNvSpPr>
          <p:nvPr/>
        </p:nvSpPr>
        <p:spPr bwMode="auto">
          <a:xfrm>
            <a:off x="3581400" y="1447800"/>
            <a:ext cx="1262063" cy="11890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accent1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8000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latin typeface="Garamond" pitchFamily="18" charset="0"/>
              </a:rPr>
              <a:t>2</a:t>
            </a:r>
            <a:endParaRPr lang="vi-VN" altLang="en-US" sz="3200" b="1">
              <a:latin typeface="Garamond" pitchFamily="18" charset="0"/>
            </a:endParaRPr>
          </a:p>
        </p:txBody>
      </p:sp>
      <p:sp>
        <p:nvSpPr>
          <p:cNvPr id="865284" name="AutoShape 4">
            <a:hlinkClick r:id="rId7" action="ppaction://hlinksldjump"/>
          </p:cNvPr>
          <p:cNvSpPr>
            <a:spLocks noChangeArrowheads="1"/>
          </p:cNvSpPr>
          <p:nvPr/>
        </p:nvSpPr>
        <p:spPr bwMode="auto">
          <a:xfrm>
            <a:off x="5105400" y="1828800"/>
            <a:ext cx="1262063" cy="11890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666633"/>
              </a:gs>
              <a:gs pos="100000">
                <a:srgbClr val="FF9900"/>
              </a:gs>
            </a:gsLst>
            <a:lin ang="5400000" scaled="1"/>
          </a:gradFill>
          <a:ln w="38100">
            <a:solidFill>
              <a:srgbClr val="0000FF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latin typeface="Garamond" pitchFamily="18" charset="0"/>
              </a:rPr>
              <a:t>3</a:t>
            </a:r>
            <a:endParaRPr lang="vi-VN" altLang="en-US" sz="3200" b="1">
              <a:latin typeface="Garamond" pitchFamily="18" charset="0"/>
            </a:endParaRPr>
          </a:p>
        </p:txBody>
      </p:sp>
      <p:sp>
        <p:nvSpPr>
          <p:cNvPr id="865285" name="AutoShape 5">
            <a:hlinkClick r:id="rId8" action="ppaction://hlinksldjump"/>
          </p:cNvPr>
          <p:cNvSpPr>
            <a:spLocks noChangeArrowheads="1"/>
          </p:cNvSpPr>
          <p:nvPr/>
        </p:nvSpPr>
        <p:spPr bwMode="auto">
          <a:xfrm>
            <a:off x="1676400" y="3124200"/>
            <a:ext cx="1262063" cy="11890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003300"/>
              </a:gs>
              <a:gs pos="100000">
                <a:srgbClr val="FF00FF"/>
              </a:gs>
            </a:gsLst>
            <a:lin ang="5400000" scaled="1"/>
          </a:gradFill>
          <a:ln w="38100">
            <a:solidFill>
              <a:schemeClr val="hlink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latin typeface="Garamond" pitchFamily="18" charset="0"/>
              </a:rPr>
              <a:t>4</a:t>
            </a:r>
            <a:endParaRPr lang="vi-VN" altLang="en-US" sz="3200" b="1">
              <a:latin typeface="Garamond" pitchFamily="18" charset="0"/>
            </a:endParaRPr>
          </a:p>
        </p:txBody>
      </p:sp>
      <p:sp>
        <p:nvSpPr>
          <p:cNvPr id="865286" name="AutoShape 6">
            <a:hlinkClick r:id="rId9" action="ppaction://hlinksldjump"/>
          </p:cNvPr>
          <p:cNvSpPr>
            <a:spLocks noChangeArrowheads="1"/>
          </p:cNvSpPr>
          <p:nvPr/>
        </p:nvSpPr>
        <p:spPr bwMode="auto">
          <a:xfrm>
            <a:off x="3657600" y="3124200"/>
            <a:ext cx="1262063" cy="11890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chemeClr val="bg1"/>
              </a:gs>
              <a:gs pos="100000">
                <a:srgbClr val="FF3300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latin typeface="Garamond" pitchFamily="18" charset="0"/>
              </a:rPr>
              <a:t>5</a:t>
            </a:r>
            <a:endParaRPr lang="vi-VN" altLang="en-US" sz="3200" b="1">
              <a:latin typeface="Garamond" pitchFamily="18" charset="0"/>
            </a:endParaRPr>
          </a:p>
        </p:txBody>
      </p:sp>
      <p:sp>
        <p:nvSpPr>
          <p:cNvPr id="865287" name="AutoShape 7">
            <a:hlinkClick r:id="rId10" action="ppaction://hlinksldjump"/>
          </p:cNvPr>
          <p:cNvSpPr>
            <a:spLocks noChangeArrowheads="1"/>
          </p:cNvSpPr>
          <p:nvPr/>
        </p:nvSpPr>
        <p:spPr bwMode="auto">
          <a:xfrm>
            <a:off x="5715000" y="3124200"/>
            <a:ext cx="1262063" cy="11890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660033"/>
              </a:gs>
              <a:gs pos="100000">
                <a:srgbClr val="00FF99"/>
              </a:gs>
            </a:gsLst>
            <a:lin ang="5400000" scaled="1"/>
          </a:gradFill>
          <a:ln w="38100">
            <a:solidFill>
              <a:srgbClr val="FF33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latin typeface="Garamond" pitchFamily="18" charset="0"/>
              </a:rPr>
              <a:t>6</a:t>
            </a:r>
            <a:endParaRPr lang="vi-VN" altLang="en-US" sz="3200" b="1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865288" name="AutoShape 8">
            <a:hlinkClick r:id="rId11" action="ppaction://hlinksldjump"/>
          </p:cNvPr>
          <p:cNvSpPr>
            <a:spLocks noChangeArrowheads="1"/>
          </p:cNvSpPr>
          <p:nvPr/>
        </p:nvSpPr>
        <p:spPr bwMode="auto">
          <a:xfrm>
            <a:off x="2133600" y="4419600"/>
            <a:ext cx="1262063" cy="11890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660033"/>
              </a:gs>
              <a:gs pos="100000">
                <a:srgbClr val="FFFF00"/>
              </a:gs>
            </a:gsLst>
            <a:lin ang="5400000" scaled="1"/>
          </a:gradFill>
          <a:ln w="38100">
            <a:solidFill>
              <a:srgbClr val="D60093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solidFill>
                  <a:srgbClr val="0000FF"/>
                </a:solidFill>
                <a:latin typeface="Garamond" pitchFamily="18" charset="0"/>
              </a:rPr>
              <a:t>7</a:t>
            </a:r>
            <a:endParaRPr lang="vi-VN" altLang="en-US" sz="3200" b="1">
              <a:solidFill>
                <a:srgbClr val="0000FF"/>
              </a:solidFill>
              <a:latin typeface="Garamond" pitchFamily="18" charset="0"/>
            </a:endParaRPr>
          </a:p>
        </p:txBody>
      </p:sp>
      <p:sp>
        <p:nvSpPr>
          <p:cNvPr id="865289" name="AutoShape 9">
            <a:hlinkClick r:id="rId12" action="ppaction://hlinksldjump"/>
          </p:cNvPr>
          <p:cNvSpPr>
            <a:spLocks noChangeArrowheads="1"/>
          </p:cNvSpPr>
          <p:nvPr/>
        </p:nvSpPr>
        <p:spPr bwMode="auto">
          <a:xfrm>
            <a:off x="3733800" y="4800600"/>
            <a:ext cx="1262063" cy="11890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FFCC00"/>
              </a:gs>
              <a:gs pos="100000">
                <a:srgbClr val="0000FF"/>
              </a:gs>
            </a:gsLst>
            <a:lin ang="5400000" scaled="1"/>
          </a:gradFill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latin typeface="Garamond" pitchFamily="18" charset="0"/>
              </a:rPr>
              <a:t>8</a:t>
            </a:r>
            <a:endParaRPr lang="vi-VN" altLang="en-US" sz="3200" b="1">
              <a:latin typeface="Garamond" pitchFamily="18" charset="0"/>
            </a:endParaRPr>
          </a:p>
        </p:txBody>
      </p:sp>
      <p:sp>
        <p:nvSpPr>
          <p:cNvPr id="865290" name="AutoShape 10">
            <a:hlinkClick r:id="rId13" action="ppaction://hlinksldjump"/>
          </p:cNvPr>
          <p:cNvSpPr>
            <a:spLocks noChangeArrowheads="1"/>
          </p:cNvSpPr>
          <p:nvPr/>
        </p:nvSpPr>
        <p:spPr bwMode="auto">
          <a:xfrm>
            <a:off x="5257800" y="4419600"/>
            <a:ext cx="1262063" cy="1189038"/>
          </a:xfrm>
          <a:prstGeom prst="smileyFace">
            <a:avLst>
              <a:gd name="adj" fmla="val 4653"/>
            </a:avLst>
          </a:prstGeom>
          <a:gradFill rotWithShape="1">
            <a:gsLst>
              <a:gs pos="0">
                <a:srgbClr val="333399"/>
              </a:gs>
              <a:gs pos="100000">
                <a:srgbClr val="66CCFF"/>
              </a:gs>
            </a:gsLst>
            <a:lin ang="5400000" scaled="1"/>
          </a:gradFill>
          <a:ln w="38100">
            <a:solidFill>
              <a:srgbClr val="FF9900"/>
            </a:solidFill>
            <a:round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/>
            <a:r>
              <a:rPr lang="en-US" altLang="en-US" sz="3200" b="1">
                <a:latin typeface="Garamond" pitchFamily="18" charset="0"/>
              </a:rPr>
              <a:t>9</a:t>
            </a:r>
            <a:endParaRPr lang="vi-VN" altLang="en-US" sz="3200" b="1">
              <a:latin typeface="Garamond" pitchFamily="18" charset="0"/>
            </a:endParaRPr>
          </a:p>
        </p:txBody>
      </p:sp>
      <p:sp>
        <p:nvSpPr>
          <p:cNvPr id="865296" name="WordArt 16"/>
          <p:cNvSpPr>
            <a:spLocks noChangeArrowheads="1" noChangeShapeType="1" noTextEdit="1"/>
          </p:cNvSpPr>
          <p:nvPr/>
        </p:nvSpPr>
        <p:spPr bwMode="auto">
          <a:xfrm>
            <a:off x="381000" y="1600200"/>
            <a:ext cx="685800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A</a:t>
            </a:r>
          </a:p>
        </p:txBody>
      </p:sp>
      <p:sp>
        <p:nvSpPr>
          <p:cNvPr id="865305" name="WordArt 25"/>
          <p:cNvSpPr>
            <a:spLocks noChangeArrowheads="1" noChangeShapeType="1" noTextEdit="1"/>
          </p:cNvSpPr>
          <p:nvPr/>
        </p:nvSpPr>
        <p:spPr bwMode="auto">
          <a:xfrm>
            <a:off x="8077200" y="1524000"/>
            <a:ext cx="581025" cy="6477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B</a:t>
            </a:r>
          </a:p>
        </p:txBody>
      </p:sp>
      <p:sp>
        <p:nvSpPr>
          <p:cNvPr id="10273" name="WordArt 34"/>
          <p:cNvSpPr>
            <a:spLocks noChangeArrowheads="1" noChangeShapeType="1" noTextEdit="1"/>
          </p:cNvSpPr>
          <p:nvPr/>
        </p:nvSpPr>
        <p:spPr bwMode="auto">
          <a:xfrm>
            <a:off x="2286000" y="228600"/>
            <a:ext cx="4419600" cy="1143000"/>
          </a:xfrm>
          <a:prstGeom prst="rect">
            <a:avLst/>
          </a:prstGeom>
        </p:spPr>
        <p:txBody>
          <a:bodyPr wrap="none" fromWordArt="1">
            <a:prstTxWarp prst="textCanDown">
              <a:avLst>
                <a:gd name="adj" fmla="val 33333"/>
              </a:avLst>
            </a:prstTxWarp>
          </a:bodyPr>
          <a:lstStyle/>
          <a:p>
            <a:pPr algn="ctr"/>
            <a:r>
              <a:rPr lang="en-US" sz="3600" kern="10" dirty="0">
                <a:ln w="9525">
                  <a:solidFill>
                    <a:srgbClr val="000000"/>
                  </a:solidFill>
                  <a:round/>
                  <a:headEnd/>
                  <a:tailEnd/>
                </a:ln>
                <a:solidFill>
                  <a:srgbClr val="FF0000"/>
                </a:solidFill>
                <a:latin typeface="Times New Roman"/>
                <a:cs typeface="Times New Roman"/>
              </a:rPr>
              <a:t>Lucky numbers</a:t>
            </a:r>
          </a:p>
        </p:txBody>
      </p:sp>
      <p:sp>
        <p:nvSpPr>
          <p:cNvPr id="10274" name="AutoShape 35">
            <a:hlinkClick r:id="rId14" action="ppaction://hlinksldjump"/>
          </p:cNvPr>
          <p:cNvSpPr>
            <a:spLocks noChangeArrowheads="1"/>
          </p:cNvSpPr>
          <p:nvPr/>
        </p:nvSpPr>
        <p:spPr bwMode="auto">
          <a:xfrm rot="10800000">
            <a:off x="8382000" y="5638800"/>
            <a:ext cx="609600" cy="381000"/>
          </a:xfrm>
          <a:custGeom>
            <a:avLst/>
            <a:gdLst>
              <a:gd name="T0" fmla="*/ 383117 w 21600"/>
              <a:gd name="T1" fmla="*/ 69437 h 21600"/>
              <a:gd name="T2" fmla="*/ 103293 w 21600"/>
              <a:gd name="T3" fmla="*/ 342900 h 21600"/>
              <a:gd name="T4" fmla="*/ 383117 w 21600"/>
              <a:gd name="T5" fmla="*/ 685800 h 21600"/>
              <a:gd name="T6" fmla="*/ 658707 w 21600"/>
              <a:gd name="T7" fmla="*/ 3429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5037 w 21600"/>
              <a:gd name="T13" fmla="*/ 2277 h 21600"/>
              <a:gd name="T14" fmla="*/ 16557 w 21600"/>
              <a:gd name="T15" fmla="*/ 13677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0860" y="2187"/>
                </a:moveTo>
                <a:cubicBezTo>
                  <a:pt x="10451" y="1746"/>
                  <a:pt x="9529" y="1018"/>
                  <a:pt x="9015" y="730"/>
                </a:cubicBezTo>
                <a:cubicBezTo>
                  <a:pt x="7865" y="152"/>
                  <a:pt x="6685" y="0"/>
                  <a:pt x="5415" y="0"/>
                </a:cubicBezTo>
                <a:cubicBezTo>
                  <a:pt x="4175" y="152"/>
                  <a:pt x="2995" y="575"/>
                  <a:pt x="1967" y="1305"/>
                </a:cubicBezTo>
                <a:cubicBezTo>
                  <a:pt x="1150" y="2187"/>
                  <a:pt x="575" y="3222"/>
                  <a:pt x="242" y="4220"/>
                </a:cubicBezTo>
                <a:cubicBezTo>
                  <a:pt x="0" y="5410"/>
                  <a:pt x="242" y="6560"/>
                  <a:pt x="575" y="7597"/>
                </a:cubicBezTo>
                <a:lnTo>
                  <a:pt x="10860" y="21600"/>
                </a:lnTo>
                <a:lnTo>
                  <a:pt x="20995" y="7597"/>
                </a:lnTo>
                <a:cubicBezTo>
                  <a:pt x="21480" y="6560"/>
                  <a:pt x="21600" y="5410"/>
                  <a:pt x="21480" y="4220"/>
                </a:cubicBezTo>
                <a:cubicBezTo>
                  <a:pt x="21115" y="3222"/>
                  <a:pt x="20420" y="2187"/>
                  <a:pt x="19632" y="1305"/>
                </a:cubicBezTo>
                <a:cubicBezTo>
                  <a:pt x="18575" y="575"/>
                  <a:pt x="17425" y="152"/>
                  <a:pt x="16275" y="0"/>
                </a:cubicBezTo>
                <a:cubicBezTo>
                  <a:pt x="15005" y="0"/>
                  <a:pt x="13735" y="152"/>
                  <a:pt x="12705" y="730"/>
                </a:cubicBezTo>
                <a:cubicBezTo>
                  <a:pt x="12176" y="1018"/>
                  <a:pt x="11254" y="1746"/>
                  <a:pt x="10860" y="2187"/>
                </a:cubicBezTo>
                <a:close/>
              </a:path>
            </a:pathLst>
          </a:cu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  <p:controls>
      <p:control spid="23554" name="TextBox7" r:id="rId2" imgW="762120" imgH="685800"/>
      <p:control spid="23555" name="TextBox1" r:id="rId3" imgW="762120" imgH="685800"/>
    </p:controls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652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 nodeType="clickPar">
                      <p:stCondLst>
                        <p:cond delay="0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6" dur="1000"/>
                                        <p:tgtEl>
                                          <p:spTgt spid="86528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8652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 nodeType="clickPar">
                      <p:stCondLst>
                        <p:cond delay="0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12" dur="1000"/>
                                        <p:tgtEl>
                                          <p:spTgt spid="86528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3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8652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 nodeType="clickPar">
                      <p:stCondLst>
                        <p:cond delay="0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4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18" dur="1000"/>
                                        <p:tgtEl>
                                          <p:spTgt spid="8652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2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4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652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 nodeType="clickPar">
                      <p:stCondLst>
                        <p:cond delay="0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ircle(in)">
                                      <p:cBhvr>
                                        <p:cTn id="24" dur="1000"/>
                                        <p:tgtEl>
                                          <p:spTgt spid="8652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2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5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8652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 nodeType="clickPar">
                      <p:stCondLst>
                        <p:cond delay="0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1000"/>
                                        <p:tgtEl>
                                          <p:spTgt spid="8652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6"/>
                  </p:tgtEl>
                </p:cond>
              </p:nextCondLst>
            </p:seq>
            <p:seq concurrent="1" nextAc="seek">
              <p:cTn id="32" restart="whenNotActive" fill="hold" evtFilter="cancelBubble" nodeType="interactiveSeq">
                <p:stCondLst>
                  <p:cond evt="onClick" delay="0">
                    <p:tgtEl>
                      <p:spTgt spid="8652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3" fill="hold" nodeType="clickPar">
                      <p:stCondLst>
                        <p:cond delay="0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8652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7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8652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 nodeType="clickPar">
                      <p:stCondLst>
                        <p:cond delay="0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55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4" dur="1000"/>
                                        <p:tgtEl>
                                          <p:spTgt spid="86528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/>
                                        <p:tgtEl>
                                          <p:spTgt spid="86528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6" dur="1000"/>
                                        <p:tgtEl>
                                          <p:spTgt spid="8652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8652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 nodeType="clickPar">
                      <p:stCondLst>
                        <p:cond delay="0"/>
                      </p:stCondLst>
                      <p:childTnLst>
                        <p:par>
                          <p:cTn id="5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1" presetID="21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4)">
                                      <p:cBhvr>
                                        <p:cTn id="52" dur="1000"/>
                                        <p:tgtEl>
                                          <p:spTgt spid="8652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65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89"/>
                  </p:tgtEl>
                </p:cond>
              </p:nextCondLst>
            </p:seq>
            <p:seq concurrent="1" nextAc="seek">
              <p:cTn id="54" restart="whenNotActive" fill="hold" evtFilter="cancelBubble" nodeType="interactiveSeq">
                <p:stCondLst>
                  <p:cond evt="onClick" delay="0">
                    <p:tgtEl>
                      <p:spTgt spid="8652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5" fill="hold" nodeType="clickPar">
                      <p:stCondLst>
                        <p:cond delay="0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2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edge">
                                      <p:cBhvr>
                                        <p:cTn id="58" dur="500"/>
                                        <p:tgtEl>
                                          <p:spTgt spid="8652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5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5290"/>
                  </p:tgtEl>
                </p:cond>
              </p:nextCondLst>
            </p:seq>
          </p:childTnLst>
        </p:cTn>
      </p:par>
    </p:tnLst>
    <p:bldLst>
      <p:bldP spid="865282" grpId="0" animBg="1"/>
      <p:bldP spid="865283" grpId="0" animBg="1"/>
      <p:bldP spid="865284" grpId="0" animBg="1"/>
      <p:bldP spid="865285" grpId="0" animBg="1"/>
      <p:bldP spid="865286" grpId="0" animBg="1"/>
      <p:bldP spid="865287" grpId="0" animBg="1"/>
      <p:bldP spid="865288" grpId="0" animBg="1"/>
      <p:bldP spid="865289" grpId="0" animBg="1"/>
      <p:bldP spid="865290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0"/>
  <p:tag name="MMPROD_UIDATA" val="&lt;database version=&quot;7.0&quot;&gt;&lt;object type=&quot;1&quot; unique_id=&quot;10001&quot;&gt;&lt;object type=&quot;8&quot; unique_id=&quot;11247&quot;&gt;&lt;/object&gt;&lt;object type=&quot;2&quot; unique_id=&quot;11248&quot;&gt;&lt;object type=&quot;3&quot; unique_id=&quot;11252&quot;&gt;&lt;property id=&quot;20148&quot; value=&quot;5&quot;/&gt;&lt;property id=&quot;20300&quot; value=&quot;Slide 5&quot;/&gt;&lt;property id=&quot;20307&quot; value=&quot;295&quot;/&gt;&lt;/object&gt;&lt;object type=&quot;3&quot; unique_id=&quot;11253&quot;&gt;&lt;property id=&quot;20148&quot; value=&quot;5&quot;/&gt;&lt;property id=&quot;20300&quot; value=&quot;Slide 7&quot;/&gt;&lt;property id=&quot;20307&quot; value=&quot;338&quot;/&gt;&lt;/object&gt;&lt;object type=&quot;3&quot; unique_id=&quot;11255&quot;&gt;&lt;property id=&quot;20148&quot; value=&quot;5&quot;/&gt;&lt;property id=&quot;20300&quot; value=&quot;Slide 4&quot;/&gt;&lt;property id=&quot;20307&quot; value=&quot;314&quot;/&gt;&lt;/object&gt;&lt;object type=&quot;3&quot; unique_id=&quot;11260&quot;&gt;&lt;property id=&quot;20148&quot; value=&quot;5&quot;/&gt;&lt;property id=&quot;20300&quot; value=&quot;Slide 9&quot;/&gt;&lt;property id=&quot;20307&quot; value=&quot;312&quot;/&gt;&lt;/object&gt;&lt;object type=&quot;3&quot; unique_id=&quot;11261&quot;&gt;&lt;property id=&quot;20148&quot; value=&quot;5&quot;/&gt;&lt;property id=&quot;20300&quot; value=&quot;Slide 10&quot;/&gt;&lt;property id=&quot;20307&quot; value=&quot;306&quot;/&gt;&lt;/object&gt;&lt;object type=&quot;3&quot; unique_id=&quot;11262&quot;&gt;&lt;property id=&quot;20148&quot; value=&quot;5&quot;/&gt;&lt;property id=&quot;20300&quot; value=&quot;Slide 11&quot;/&gt;&lt;property id=&quot;20307&quot; value=&quot;307&quot;/&gt;&lt;/object&gt;&lt;object type=&quot;3&quot; unique_id=&quot;11263&quot;&gt;&lt;property id=&quot;20148&quot; value=&quot;5&quot;/&gt;&lt;property id=&quot;20300&quot; value=&quot;Slide 12&quot;/&gt;&lt;property id=&quot;20307&quot; value=&quot;308&quot;/&gt;&lt;/object&gt;&lt;object type=&quot;3&quot; unique_id=&quot;11264&quot;&gt;&lt;property id=&quot;20148&quot; value=&quot;5&quot;/&gt;&lt;property id=&quot;20300&quot; value=&quot;Slide 13&quot;/&gt;&lt;property id=&quot;20307&quot; value=&quot;309&quot;/&gt;&lt;/object&gt;&lt;object type=&quot;3&quot; unique_id=&quot;11265&quot;&gt;&lt;property id=&quot;20148&quot; value=&quot;5&quot;/&gt;&lt;property id=&quot;20300&quot; value=&quot;Slide 14&quot;/&gt;&lt;property id=&quot;20307&quot; value=&quot;310&quot;/&gt;&lt;/object&gt;&lt;object type=&quot;3&quot; unique_id=&quot;11266&quot;&gt;&lt;property id=&quot;20148&quot; value=&quot;5&quot;/&gt;&lt;property id=&quot;20300&quot; value=&quot;Slide 15&quot;/&gt;&lt;property id=&quot;20307&quot; value=&quot;311&quot;/&gt;&lt;/object&gt;&lt;object type=&quot;3&quot; unique_id=&quot;11267&quot;&gt;&lt;property id=&quot;20148&quot; value=&quot;5&quot;/&gt;&lt;property id=&quot;20300&quot; value=&quot;Slide 16&quot;/&gt;&lt;property id=&quot;20307&quot; value=&quot;317&quot;/&gt;&lt;/object&gt;&lt;object type=&quot;3&quot; unique_id=&quot;11268&quot;&gt;&lt;property id=&quot;20148&quot; value=&quot;5&quot;/&gt;&lt;property id=&quot;20300&quot; value=&quot;Slide 17&quot;/&gt;&lt;property id=&quot;20307&quot; value=&quot;321&quot;/&gt;&lt;/object&gt;&lt;object type=&quot;3&quot; unique_id=&quot;11269&quot;&gt;&lt;property id=&quot;20148&quot; value=&quot;5&quot;/&gt;&lt;property id=&quot;20300&quot; value=&quot;Slide 18&quot;/&gt;&lt;property id=&quot;20307&quot; value=&quot;322&quot;/&gt;&lt;/object&gt;&lt;object type=&quot;3&quot; unique_id=&quot;11270&quot;&gt;&lt;property id=&quot;20148&quot; value=&quot;5&quot;/&gt;&lt;property id=&quot;20300&quot; value=&quot;Slide 19&quot;/&gt;&lt;property id=&quot;20307&quot; value=&quot;315&quot;/&gt;&lt;/object&gt;&lt;object type=&quot;3&quot; unique_id=&quot;11271&quot;&gt;&lt;property id=&quot;20148&quot; value=&quot;5&quot;/&gt;&lt;property id=&quot;20300&quot; value=&quot;Slide 20&quot;/&gt;&lt;property id=&quot;20307&quot; value=&quot;329&quot;/&gt;&lt;/object&gt;&lt;object type=&quot;3&quot; unique_id=&quot;11272&quot;&gt;&lt;property id=&quot;20148&quot; value=&quot;5&quot;/&gt;&lt;property id=&quot;20300&quot; value=&quot;Slide 21 - &amp;quot;Exercise: Complete the text below with suitable words or phrases.&amp;quot;&quot;/&gt;&lt;property id=&quot;20307&quot; value=&quot;320&quot;/&gt;&lt;/object&gt;&lt;object type=&quot;3&quot; unique_id=&quot;11274&quot;&gt;&lt;property id=&quot;20148&quot; value=&quot;5&quot;/&gt;&lt;property id=&quot;20300&quot; value=&quot;Slide 22&quot;/&gt;&lt;property id=&quot;20307&quot; value=&quot;296&quot;/&gt;&lt;/object&gt;&lt;object type=&quot;3&quot; unique_id=&quot;11275&quot;&gt;&lt;property id=&quot;20148&quot; value=&quot;5&quot;/&gt;&lt;property id=&quot;20300&quot; value=&quot;Slide 23&quot;/&gt;&lt;property id=&quot;20307&quot; value=&quot;327&quot;/&gt;&lt;/object&gt;&lt;object type=&quot;3&quot; unique_id=&quot;12117&quot;&gt;&lt;property id=&quot;20148&quot; value=&quot;5&quot;/&gt;&lt;property id=&quot;20300&quot; value=&quot;Slide 1&quot;/&gt;&lt;property id=&quot;20307&quot; value=&quot;339&quot;/&gt;&lt;/object&gt;&lt;object type=&quot;3&quot; unique_id=&quot;12118&quot;&gt;&lt;property id=&quot;20148&quot; value=&quot;5&quot;/&gt;&lt;property id=&quot;20300&quot; value=&quot;Slide 2&quot;/&gt;&lt;property id=&quot;20307&quot; value=&quot;341&quot;/&gt;&lt;/object&gt;&lt;object type=&quot;3&quot; unique_id=&quot;12215&quot;&gt;&lt;property id=&quot;20148&quot; value=&quot;5&quot;/&gt;&lt;property id=&quot;20300&quot; value=&quot;Slide 3&quot;/&gt;&lt;property id=&quot;20307&quot; value=&quot;342&quot;/&gt;&lt;/object&gt;&lt;object type=&quot;3&quot; unique_id=&quot;12621&quot;&gt;&lt;property id=&quot;20148&quot; value=&quot;5&quot;/&gt;&lt;property id=&quot;20300&quot; value=&quot;Slide 6&quot;/&gt;&lt;property id=&quot;20307&quot; value=&quot;344&quot;/&gt;&lt;/object&gt;&lt;object type=&quot;3&quot; unique_id=&quot;13124&quot;&gt;&lt;property id=&quot;20148&quot; value=&quot;5&quot;/&gt;&lt;property id=&quot;20300&quot; value=&quot;Slide 8&quot;/&gt;&lt;property id=&quot;20307&quot; value=&quot;346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2556</TotalTime>
  <Words>462</Words>
  <Application>Microsoft Office PowerPoint</Application>
  <PresentationFormat>On-screen Show (4:3)</PresentationFormat>
  <Paragraphs>104</Paragraphs>
  <Slides>23</Slides>
  <Notes>0</Notes>
  <HiddenSlides>0</HiddenSlides>
  <MMClips>2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4" baseType="lpstr">
      <vt:lpstr>Default Design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Exercise: Complete the text below with suitable words or phrases.</vt:lpstr>
      <vt:lpstr>Slide 22</vt:lpstr>
      <vt:lpstr>Slide 23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THU HA</dc:creator>
  <cp:lastModifiedBy>anh yeu em</cp:lastModifiedBy>
  <cp:revision>340</cp:revision>
  <dcterms:created xsi:type="dcterms:W3CDTF">2008-11-16T10:35:19Z</dcterms:created>
  <dcterms:modified xsi:type="dcterms:W3CDTF">2014-11-22T13:34:26Z</dcterms:modified>
</cp:coreProperties>
</file>